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67" r:id="rId2"/>
    <p:sldId id="365" r:id="rId3"/>
    <p:sldId id="335" r:id="rId4"/>
    <p:sldId id="364" r:id="rId5"/>
    <p:sldId id="268" r:id="rId6"/>
    <p:sldId id="281" r:id="rId7"/>
    <p:sldId id="270" r:id="rId8"/>
    <p:sldId id="271" r:id="rId9"/>
    <p:sldId id="361" r:id="rId10"/>
    <p:sldId id="363" r:id="rId11"/>
    <p:sldId id="272" r:id="rId12"/>
    <p:sldId id="273" r:id="rId13"/>
    <p:sldId id="256" r:id="rId14"/>
    <p:sldId id="275" r:id="rId15"/>
    <p:sldId id="277" r:id="rId16"/>
    <p:sldId id="282" r:id="rId17"/>
    <p:sldId id="323" r:id="rId18"/>
    <p:sldId id="324" r:id="rId19"/>
    <p:sldId id="280" r:id="rId20"/>
    <p:sldId id="336" r:id="rId21"/>
    <p:sldId id="348" r:id="rId22"/>
    <p:sldId id="269" r:id="rId23"/>
    <p:sldId id="349" r:id="rId24"/>
    <p:sldId id="350" r:id="rId25"/>
    <p:sldId id="338" r:id="rId26"/>
    <p:sldId id="351" r:id="rId27"/>
    <p:sldId id="352" r:id="rId28"/>
    <p:sldId id="362" r:id="rId29"/>
    <p:sldId id="337" r:id="rId30"/>
    <p:sldId id="353" r:id="rId31"/>
    <p:sldId id="340" r:id="rId32"/>
    <p:sldId id="293" r:id="rId33"/>
    <p:sldId id="354" r:id="rId34"/>
    <p:sldId id="355" r:id="rId35"/>
    <p:sldId id="341" r:id="rId36"/>
    <p:sldId id="343" r:id="rId37"/>
    <p:sldId id="339" r:id="rId38"/>
    <p:sldId id="330" r:id="rId39"/>
    <p:sldId id="294" r:id="rId40"/>
    <p:sldId id="331" r:id="rId41"/>
    <p:sldId id="332" r:id="rId42"/>
    <p:sldId id="333" r:id="rId43"/>
    <p:sldId id="357" r:id="rId44"/>
    <p:sldId id="358" r:id="rId45"/>
    <p:sldId id="359" r:id="rId46"/>
    <p:sldId id="360" r:id="rId47"/>
    <p:sldId id="344" r:id="rId48"/>
    <p:sldId id="345" r:id="rId49"/>
    <p:sldId id="346" r:id="rId50"/>
    <p:sldId id="347" r:id="rId51"/>
    <p:sldId id="305" r:id="rId52"/>
  </p:sldIdLst>
  <p:sldSz cx="12192000" cy="6858000"/>
  <p:notesSz cx="6858000" cy="9144000"/>
  <p:custDataLst>
    <p:tags r:id="rId5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ward, Patricia [ITCIO]" initials="HP[" lastIdx="16" clrIdx="0">
    <p:extLst>
      <p:ext uri="{19B8F6BF-5375-455C-9EA6-DF929625EA0E}">
        <p15:presenceInfo xmlns:p15="http://schemas.microsoft.com/office/powerpoint/2012/main" userId="S::pjhoward@iastate.edu::7ff5934d-eb8c-4c43-9b81-bd6a4da3b7d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1F25"/>
    <a:srgbClr val="FCF2DF"/>
    <a:srgbClr val="F1B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24328A-165C-44EF-98D0-BA9CEFCBF8F8}" v="388" dt="2025-04-29T21:40:26.312"/>
    <p1510:client id="{B8996623-0A24-0867-6D7F-76464373B675}" v="111" dt="2025-04-30T12:43:28.430"/>
    <p1510:client id="{DA922AFB-9220-6C3C-93CE-0FCA9FDD0AEF}" v="370" dt="2025-04-29T23:38:24.8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761b2126-606d-4a32-96b7-eb26e61c07cd::" providerId="AD" clId="Web-{B8996623-0A24-0867-6D7F-76464373B675}"/>
    <pc:docChg chg="addSld modSld sldOrd">
      <pc:chgData name="Guest User" userId="S::urn:spo:tenantanon#761b2126-606d-4a32-96b7-eb26e61c07cd::" providerId="AD" clId="Web-{B8996623-0A24-0867-6D7F-76464373B675}" dt="2025-04-30T12:43:25.070" v="109" actId="20577"/>
      <pc:docMkLst>
        <pc:docMk/>
      </pc:docMkLst>
      <pc:sldChg chg="modSp">
        <pc:chgData name="Guest User" userId="S::urn:spo:tenantanon#761b2126-606d-4a32-96b7-eb26e61c07cd::" providerId="AD" clId="Web-{B8996623-0A24-0867-6D7F-76464373B675}" dt="2025-04-30T12:34:28.611" v="103" actId="20577"/>
        <pc:sldMkLst>
          <pc:docMk/>
          <pc:sldMk cId="1962198033" sldId="268"/>
        </pc:sldMkLst>
        <pc:spChg chg="mod">
          <ac:chgData name="Guest User" userId="S::urn:spo:tenantanon#761b2126-606d-4a32-96b7-eb26e61c07cd::" providerId="AD" clId="Web-{B8996623-0A24-0867-6D7F-76464373B675}" dt="2025-04-30T12:34:28.611" v="103" actId="20577"/>
          <ac:spMkLst>
            <pc:docMk/>
            <pc:sldMk cId="1962198033" sldId="268"/>
            <ac:spMk id="2" creationId="{00000000-0000-0000-0000-000000000000}"/>
          </ac:spMkLst>
        </pc:spChg>
      </pc:sldChg>
      <pc:sldChg chg="ord">
        <pc:chgData name="Guest User" userId="S::urn:spo:tenantanon#761b2126-606d-4a32-96b7-eb26e61c07cd::" providerId="AD" clId="Web-{B8996623-0A24-0867-6D7F-76464373B675}" dt="2025-04-30T12:29:32.842" v="1"/>
        <pc:sldMkLst>
          <pc:docMk/>
          <pc:sldMk cId="326494655" sldId="335"/>
        </pc:sldMkLst>
      </pc:sldChg>
      <pc:sldChg chg="add replId modNotes">
        <pc:chgData name="Guest User" userId="S::urn:spo:tenantanon#761b2126-606d-4a32-96b7-eb26e61c07cd::" providerId="AD" clId="Web-{B8996623-0A24-0867-6D7F-76464373B675}" dt="2025-04-30T12:32:21.250" v="5"/>
        <pc:sldMkLst>
          <pc:docMk/>
          <pc:sldMk cId="4189817496" sldId="364"/>
        </pc:sldMkLst>
      </pc:sldChg>
      <pc:sldChg chg="modSp add ord replId">
        <pc:chgData name="Guest User" userId="S::urn:spo:tenantanon#761b2126-606d-4a32-96b7-eb26e61c07cd::" providerId="AD" clId="Web-{B8996623-0A24-0867-6D7F-76464373B675}" dt="2025-04-30T12:43:25.070" v="109" actId="20577"/>
        <pc:sldMkLst>
          <pc:docMk/>
          <pc:sldMk cId="3919391588" sldId="365"/>
        </pc:sldMkLst>
        <pc:spChg chg="mod">
          <ac:chgData name="Guest User" userId="S::urn:spo:tenantanon#761b2126-606d-4a32-96b7-eb26e61c07cd::" providerId="AD" clId="Web-{B8996623-0A24-0867-6D7F-76464373B675}" dt="2025-04-30T12:34:14.282" v="94" actId="20577"/>
          <ac:spMkLst>
            <pc:docMk/>
            <pc:sldMk cId="3919391588" sldId="365"/>
            <ac:spMk id="2" creationId="{038F01E0-0C87-9A5B-0269-DD7F552DB085}"/>
          </ac:spMkLst>
        </pc:spChg>
        <pc:spChg chg="mod">
          <ac:chgData name="Guest User" userId="S::urn:spo:tenantanon#761b2126-606d-4a32-96b7-eb26e61c07cd::" providerId="AD" clId="Web-{B8996623-0A24-0867-6D7F-76464373B675}" dt="2025-04-30T12:43:25.070" v="109" actId="20577"/>
          <ac:spMkLst>
            <pc:docMk/>
            <pc:sldMk cId="3919391588" sldId="365"/>
            <ac:spMk id="3" creationId="{446DEC51-DEB1-E984-751D-A6E7AF1063C5}"/>
          </ac:spMkLst>
        </pc:spChg>
      </pc:sldChg>
    </pc:docChg>
  </pc:docChgLst>
  <pc:docChgLst>
    <pc:chgData name="Guest User" userId="S::urn:spo:tenantanon#761b2126-606d-4a32-96b7-eb26e61c07cd::" providerId="AD" clId="Web-{1FA98393-3C45-C5CB-A7C6-17242DA77DBC}"/>
    <pc:docChg chg="modSld">
      <pc:chgData name="Guest User" userId="S::urn:spo:tenantanon#761b2126-606d-4a32-96b7-eb26e61c07cd::" providerId="AD" clId="Web-{1FA98393-3C45-C5CB-A7C6-17242DA77DBC}" dt="2025-04-28T20:18:39.844" v="1"/>
      <pc:docMkLst>
        <pc:docMk/>
      </pc:docMkLst>
      <pc:sldChg chg="addSp delSp modSp">
        <pc:chgData name="Guest User" userId="S::urn:spo:tenantanon#761b2126-606d-4a32-96b7-eb26e61c07cd::" providerId="AD" clId="Web-{1FA98393-3C45-C5CB-A7C6-17242DA77DBC}" dt="2025-04-28T20:18:39.844" v="1"/>
        <pc:sldMkLst>
          <pc:docMk/>
          <pc:sldMk cId="1355175507" sldId="267"/>
        </pc:sldMkLst>
        <pc:picChg chg="add del mod">
          <ac:chgData name="Guest User" userId="S::urn:spo:tenantanon#761b2126-606d-4a32-96b7-eb26e61c07cd::" providerId="AD" clId="Web-{1FA98393-3C45-C5CB-A7C6-17242DA77DBC}" dt="2025-04-28T20:18:39.844" v="1"/>
          <ac:picMkLst>
            <pc:docMk/>
            <pc:sldMk cId="1355175507" sldId="267"/>
            <ac:picMk id="7" creationId="{9BACE20B-3F0B-2570-4F6D-34DDBBD170C5}"/>
          </ac:picMkLst>
        </pc:picChg>
      </pc:sldChg>
    </pc:docChg>
  </pc:docChgLst>
  <pc:docChgLst>
    <pc:chgData name="Guest User" userId="S::urn:spo:tenantanon#761b2126-606d-4a32-96b7-eb26e61c07cd::" providerId="AD" clId="Web-{A3818061-4A52-6757-A3CD-AB9E3C2138DD}"/>
    <pc:docChg chg="addSld modSld sldOrd">
      <pc:chgData name="Guest User" userId="S::urn:spo:tenantanon#761b2126-606d-4a32-96b7-eb26e61c07cd::" providerId="AD" clId="Web-{A3818061-4A52-6757-A3CD-AB9E3C2138DD}" dt="2025-04-28T21:32:48.287" v="99" actId="20577"/>
      <pc:docMkLst>
        <pc:docMk/>
      </pc:docMkLst>
      <pc:sldChg chg="addSp modSp">
        <pc:chgData name="Guest User" userId="S::urn:spo:tenantanon#761b2126-606d-4a32-96b7-eb26e61c07cd::" providerId="AD" clId="Web-{A3818061-4A52-6757-A3CD-AB9E3C2138DD}" dt="2025-04-28T20:21:41.943" v="9" actId="1076"/>
        <pc:sldMkLst>
          <pc:docMk/>
          <pc:sldMk cId="1355175507" sldId="267"/>
        </pc:sldMkLst>
        <pc:picChg chg="add mod">
          <ac:chgData name="Guest User" userId="S::urn:spo:tenantanon#761b2126-606d-4a32-96b7-eb26e61c07cd::" providerId="AD" clId="Web-{A3818061-4A52-6757-A3CD-AB9E3C2138DD}" dt="2025-04-28T20:21:41.943" v="9" actId="1076"/>
          <ac:picMkLst>
            <pc:docMk/>
            <pc:sldMk cId="1355175507" sldId="267"/>
            <ac:picMk id="7" creationId="{FC97A281-08C8-4611-A370-63397B0A2142}"/>
          </ac:picMkLst>
        </pc:picChg>
      </pc:sldChg>
      <pc:sldChg chg="modSp">
        <pc:chgData name="Guest User" userId="S::urn:spo:tenantanon#761b2126-606d-4a32-96b7-eb26e61c07cd::" providerId="AD" clId="Web-{A3818061-4A52-6757-A3CD-AB9E3C2138DD}" dt="2025-04-28T20:21:58.396" v="15" actId="20577"/>
        <pc:sldMkLst>
          <pc:docMk/>
          <pc:sldMk cId="1962198033" sldId="268"/>
        </pc:sldMkLst>
        <pc:spChg chg="mod">
          <ac:chgData name="Guest User" userId="S::urn:spo:tenantanon#761b2126-606d-4a32-96b7-eb26e61c07cd::" providerId="AD" clId="Web-{A3818061-4A52-6757-A3CD-AB9E3C2138DD}" dt="2025-04-28T20:21:58.396" v="15" actId="20577"/>
          <ac:spMkLst>
            <pc:docMk/>
            <pc:sldMk cId="1962198033" sldId="268"/>
            <ac:spMk id="3" creationId="{00000000-0000-0000-0000-000000000000}"/>
          </ac:spMkLst>
        </pc:spChg>
      </pc:sldChg>
      <pc:sldChg chg="modSp">
        <pc:chgData name="Guest User" userId="S::urn:spo:tenantanon#761b2126-606d-4a32-96b7-eb26e61c07cd::" providerId="AD" clId="Web-{A3818061-4A52-6757-A3CD-AB9E3C2138DD}" dt="2025-04-28T21:32:48.287" v="99" actId="20577"/>
        <pc:sldMkLst>
          <pc:docMk/>
          <pc:sldMk cId="1043747103" sldId="352"/>
        </pc:sldMkLst>
        <pc:spChg chg="mod">
          <ac:chgData name="Guest User" userId="S::urn:spo:tenantanon#761b2126-606d-4a32-96b7-eb26e61c07cd::" providerId="AD" clId="Web-{A3818061-4A52-6757-A3CD-AB9E3C2138DD}" dt="2025-04-28T21:32:48.287" v="99" actId="20577"/>
          <ac:spMkLst>
            <pc:docMk/>
            <pc:sldMk cId="1043747103" sldId="352"/>
            <ac:spMk id="3" creationId="{928D5712-63DD-9E38-521F-3193BE9526AD}"/>
          </ac:spMkLst>
        </pc:spChg>
      </pc:sldChg>
      <pc:sldChg chg="addSp modSp add ord replId">
        <pc:chgData name="Guest User" userId="S::urn:spo:tenantanon#761b2126-606d-4a32-96b7-eb26e61c07cd::" providerId="AD" clId="Web-{A3818061-4A52-6757-A3CD-AB9E3C2138DD}" dt="2025-04-28T20:25:45.851" v="83"/>
        <pc:sldMkLst>
          <pc:docMk/>
          <pc:sldMk cId="1143215421" sldId="361"/>
        </pc:sldMkLst>
        <pc:spChg chg="mod">
          <ac:chgData name="Guest User" userId="S::urn:spo:tenantanon#761b2126-606d-4a32-96b7-eb26e61c07cd::" providerId="AD" clId="Web-{A3818061-4A52-6757-A3CD-AB9E3C2138DD}" dt="2025-04-28T20:25:20.523" v="81" actId="14100"/>
          <ac:spMkLst>
            <pc:docMk/>
            <pc:sldMk cId="1143215421" sldId="361"/>
            <ac:spMk id="4" creationId="{7A6C4B8E-F187-9102-DD5A-118FA6B011B9}"/>
          </ac:spMkLst>
        </pc:spChg>
        <pc:picChg chg="add mod ord modCrop">
          <ac:chgData name="Guest User" userId="S::urn:spo:tenantanon#761b2126-606d-4a32-96b7-eb26e61c07cd::" providerId="AD" clId="Web-{A3818061-4A52-6757-A3CD-AB9E3C2138DD}" dt="2025-04-28T20:25:45.851" v="83"/>
          <ac:picMkLst>
            <pc:docMk/>
            <pc:sldMk cId="1143215421" sldId="361"/>
            <ac:picMk id="3" creationId="{275E0F55-3D87-D45F-F718-F49A461929A1}"/>
          </ac:picMkLst>
        </pc:picChg>
      </pc:sldChg>
    </pc:docChg>
  </pc:docChgLst>
  <pc:docChgLst>
    <pc:chgData name="Pedersen, Mike [ITS]" userId="30e9f2b3-2579-4cec-81c4-fcbf8ec651a8" providerId="ADAL" clId="{8C24328A-165C-44EF-98D0-BA9CEFCBF8F8}"/>
    <pc:docChg chg="undo custSel addSld delSld modSld sldOrd">
      <pc:chgData name="Pedersen, Mike [ITS]" userId="30e9f2b3-2579-4cec-81c4-fcbf8ec651a8" providerId="ADAL" clId="{8C24328A-165C-44EF-98D0-BA9CEFCBF8F8}" dt="2025-04-29T21:40:26.312" v="4926"/>
      <pc:docMkLst>
        <pc:docMk/>
      </pc:docMkLst>
      <pc:sldChg chg="modSp add mod">
        <pc:chgData name="Pedersen, Mike [ITS]" userId="30e9f2b3-2579-4cec-81c4-fcbf8ec651a8" providerId="ADAL" clId="{8C24328A-165C-44EF-98D0-BA9CEFCBF8F8}" dt="2025-04-23T22:43:45.136" v="75" actId="1076"/>
        <pc:sldMkLst>
          <pc:docMk/>
          <pc:sldMk cId="0" sldId="256"/>
        </pc:sldMkLst>
        <pc:spChg chg="mod">
          <ac:chgData name="Pedersen, Mike [ITS]" userId="30e9f2b3-2579-4cec-81c4-fcbf8ec651a8" providerId="ADAL" clId="{8C24328A-165C-44EF-98D0-BA9CEFCBF8F8}" dt="2025-04-23T22:43:45.136" v="75" actId="1076"/>
          <ac:spMkLst>
            <pc:docMk/>
            <pc:sldMk cId="0" sldId="256"/>
            <ac:spMk id="13" creationId="{00000000-0000-0000-0000-000000000000}"/>
          </ac:spMkLst>
        </pc:spChg>
      </pc:sldChg>
      <pc:sldChg chg="modSp mod">
        <pc:chgData name="Pedersen, Mike [ITS]" userId="30e9f2b3-2579-4cec-81c4-fcbf8ec651a8" providerId="ADAL" clId="{8C24328A-165C-44EF-98D0-BA9CEFCBF8F8}" dt="2025-04-24T19:39:07.508" v="454"/>
        <pc:sldMkLst>
          <pc:docMk/>
          <pc:sldMk cId="1355175507" sldId="267"/>
        </pc:sldMkLst>
        <pc:spChg chg="mod">
          <ac:chgData name="Pedersen, Mike [ITS]" userId="30e9f2b3-2579-4cec-81c4-fcbf8ec651a8" providerId="ADAL" clId="{8C24328A-165C-44EF-98D0-BA9CEFCBF8F8}" dt="2025-04-24T19:39:07.508" v="454"/>
          <ac:spMkLst>
            <pc:docMk/>
            <pc:sldMk cId="1355175507" sldId="267"/>
            <ac:spMk id="2" creationId="{01854E29-366F-604A-BCE9-D265DC5773D8}"/>
          </ac:spMkLst>
        </pc:spChg>
        <pc:spChg chg="mod">
          <ac:chgData name="Pedersen, Mike [ITS]" userId="30e9f2b3-2579-4cec-81c4-fcbf8ec651a8" providerId="ADAL" clId="{8C24328A-165C-44EF-98D0-BA9CEFCBF8F8}" dt="2025-04-23T22:40:26.540" v="37" actId="20577"/>
          <ac:spMkLst>
            <pc:docMk/>
            <pc:sldMk cId="1355175507" sldId="267"/>
            <ac:spMk id="3" creationId="{CA17CCB1-2162-4041-91F9-22EFC4CC3C97}"/>
          </ac:spMkLst>
        </pc:spChg>
        <pc:spChg chg="mod">
          <ac:chgData name="Pedersen, Mike [ITS]" userId="30e9f2b3-2579-4cec-81c4-fcbf8ec651a8" providerId="ADAL" clId="{8C24328A-165C-44EF-98D0-BA9CEFCBF8F8}" dt="2025-04-23T22:39:58.489" v="2" actId="1076"/>
          <ac:spMkLst>
            <pc:docMk/>
            <pc:sldMk cId="1355175507" sldId="267"/>
            <ac:spMk id="5" creationId="{37292A59-B16B-CCDF-C42C-CF57CB33A891}"/>
          </ac:spMkLst>
        </pc:spChg>
        <pc:grpChg chg="mod">
          <ac:chgData name="Pedersen, Mike [ITS]" userId="30e9f2b3-2579-4cec-81c4-fcbf8ec651a8" providerId="ADAL" clId="{8C24328A-165C-44EF-98D0-BA9CEFCBF8F8}" dt="2025-04-23T22:39:58.489" v="2" actId="1076"/>
          <ac:grpSpMkLst>
            <pc:docMk/>
            <pc:sldMk cId="1355175507" sldId="267"/>
            <ac:grpSpMk id="6" creationId="{AC647B0F-0400-A38C-F439-2B9AD3A7E947}"/>
          </ac:grpSpMkLst>
        </pc:grpChg>
        <pc:picChg chg="mod">
          <ac:chgData name="Pedersen, Mike [ITS]" userId="30e9f2b3-2579-4cec-81c4-fcbf8ec651a8" providerId="ADAL" clId="{8C24328A-165C-44EF-98D0-BA9CEFCBF8F8}" dt="2025-04-23T22:39:58.489" v="2" actId="1076"/>
          <ac:picMkLst>
            <pc:docMk/>
            <pc:sldMk cId="1355175507" sldId="267"/>
            <ac:picMk id="4" creationId="{1E99032B-8497-1B91-DD09-E8AA3669B4D7}"/>
          </ac:picMkLst>
        </pc:picChg>
      </pc:sldChg>
      <pc:sldChg chg="addSp modSp mod">
        <pc:chgData name="Pedersen, Mike [ITS]" userId="30e9f2b3-2579-4cec-81c4-fcbf8ec651a8" providerId="ADAL" clId="{8C24328A-165C-44EF-98D0-BA9CEFCBF8F8}" dt="2025-04-29T20:36:57.157" v="4536"/>
        <pc:sldMkLst>
          <pc:docMk/>
          <pc:sldMk cId="1962198033" sldId="268"/>
        </pc:sldMkLst>
        <pc:spChg chg="mod">
          <ac:chgData name="Pedersen, Mike [ITS]" userId="30e9f2b3-2579-4cec-81c4-fcbf8ec651a8" providerId="ADAL" clId="{8C24328A-165C-44EF-98D0-BA9CEFCBF8F8}" dt="2025-04-24T21:52:29.022" v="4533" actId="20577"/>
          <ac:spMkLst>
            <pc:docMk/>
            <pc:sldMk cId="1962198033" sldId="268"/>
            <ac:spMk id="3" creationId="{00000000-0000-0000-0000-000000000000}"/>
          </ac:spMkLst>
        </pc:spChg>
        <pc:picChg chg="add mod">
          <ac:chgData name="Pedersen, Mike [ITS]" userId="30e9f2b3-2579-4cec-81c4-fcbf8ec651a8" providerId="ADAL" clId="{8C24328A-165C-44EF-98D0-BA9CEFCBF8F8}" dt="2025-04-29T20:36:57.157" v="4536"/>
          <ac:picMkLst>
            <pc:docMk/>
            <pc:sldMk cId="1962198033" sldId="268"/>
            <ac:picMk id="4" creationId="{31E4B0C3-2179-1951-0BF7-A3DC451AEFA6}"/>
          </ac:picMkLst>
        </pc:picChg>
      </pc:sldChg>
      <pc:sldChg chg="addSp modSp add mod">
        <pc:chgData name="Pedersen, Mike [ITS]" userId="30e9f2b3-2579-4cec-81c4-fcbf8ec651a8" providerId="ADAL" clId="{8C24328A-165C-44EF-98D0-BA9CEFCBF8F8}" dt="2025-04-29T20:37:48.142" v="4551"/>
        <pc:sldMkLst>
          <pc:docMk/>
          <pc:sldMk cId="2646887608" sldId="269"/>
        </pc:sldMkLst>
        <pc:picChg chg="mod">
          <ac:chgData name="Pedersen, Mike [ITS]" userId="30e9f2b3-2579-4cec-81c4-fcbf8ec651a8" providerId="ADAL" clId="{8C24328A-165C-44EF-98D0-BA9CEFCBF8F8}" dt="2025-04-24T21:20:30.109" v="4338" actId="1440"/>
          <ac:picMkLst>
            <pc:docMk/>
            <pc:sldMk cId="2646887608" sldId="269"/>
            <ac:picMk id="4" creationId="{4B7754AE-D794-478D-90C5-6F7B1F8C4E39}"/>
          </ac:picMkLst>
        </pc:picChg>
        <pc:picChg chg="add mod">
          <ac:chgData name="Pedersen, Mike [ITS]" userId="30e9f2b3-2579-4cec-81c4-fcbf8ec651a8" providerId="ADAL" clId="{8C24328A-165C-44EF-98D0-BA9CEFCBF8F8}" dt="2025-04-29T20:37:48.142" v="4551"/>
          <ac:picMkLst>
            <pc:docMk/>
            <pc:sldMk cId="2646887608" sldId="269"/>
            <ac:picMk id="5" creationId="{948ADE2D-3AE8-5B63-9660-6B59C4113851}"/>
          </ac:picMkLst>
        </pc:picChg>
      </pc:sldChg>
      <pc:sldChg chg="addSp modSp">
        <pc:chgData name="Pedersen, Mike [ITS]" userId="30e9f2b3-2579-4cec-81c4-fcbf8ec651a8" providerId="ADAL" clId="{8C24328A-165C-44EF-98D0-BA9CEFCBF8F8}" dt="2025-04-29T20:37:02.118" v="4538"/>
        <pc:sldMkLst>
          <pc:docMk/>
          <pc:sldMk cId="3465388773" sldId="270"/>
        </pc:sldMkLst>
        <pc:picChg chg="add mod">
          <ac:chgData name="Pedersen, Mike [ITS]" userId="30e9f2b3-2579-4cec-81c4-fcbf8ec651a8" providerId="ADAL" clId="{8C24328A-165C-44EF-98D0-BA9CEFCBF8F8}" dt="2025-04-29T20:37:02.118" v="4538"/>
          <ac:picMkLst>
            <pc:docMk/>
            <pc:sldMk cId="3465388773" sldId="270"/>
            <ac:picMk id="2" creationId="{B99B731D-53F4-5E72-4C48-323FBDCCE9DE}"/>
          </ac:picMkLst>
        </pc:picChg>
      </pc:sldChg>
      <pc:sldChg chg="addSp modSp">
        <pc:chgData name="Pedersen, Mike [ITS]" userId="30e9f2b3-2579-4cec-81c4-fcbf8ec651a8" providerId="ADAL" clId="{8C24328A-165C-44EF-98D0-BA9CEFCBF8F8}" dt="2025-04-29T20:37:06.793" v="4540"/>
        <pc:sldMkLst>
          <pc:docMk/>
          <pc:sldMk cId="2368578935" sldId="271"/>
        </pc:sldMkLst>
        <pc:picChg chg="add mod">
          <ac:chgData name="Pedersen, Mike [ITS]" userId="30e9f2b3-2579-4cec-81c4-fcbf8ec651a8" providerId="ADAL" clId="{8C24328A-165C-44EF-98D0-BA9CEFCBF8F8}" dt="2025-04-29T20:37:06.793" v="4540"/>
          <ac:picMkLst>
            <pc:docMk/>
            <pc:sldMk cId="2368578935" sldId="271"/>
            <ac:picMk id="2" creationId="{21D88E1D-1E2F-DE18-0AD4-A49DB613065E}"/>
          </ac:picMkLst>
        </pc:picChg>
      </pc:sldChg>
      <pc:sldChg chg="addSp modSp">
        <pc:chgData name="Pedersen, Mike [ITS]" userId="30e9f2b3-2579-4cec-81c4-fcbf8ec651a8" providerId="ADAL" clId="{8C24328A-165C-44EF-98D0-BA9CEFCBF8F8}" dt="2025-04-29T20:37:09.286" v="4541"/>
        <pc:sldMkLst>
          <pc:docMk/>
          <pc:sldMk cId="1533928539" sldId="272"/>
        </pc:sldMkLst>
        <pc:picChg chg="add mod">
          <ac:chgData name="Pedersen, Mike [ITS]" userId="30e9f2b3-2579-4cec-81c4-fcbf8ec651a8" providerId="ADAL" clId="{8C24328A-165C-44EF-98D0-BA9CEFCBF8F8}" dt="2025-04-29T20:37:09.286" v="4541"/>
          <ac:picMkLst>
            <pc:docMk/>
            <pc:sldMk cId="1533928539" sldId="272"/>
            <ac:picMk id="2" creationId="{2F5224BE-D57F-81E2-7063-5C6EE3D83535}"/>
          </ac:picMkLst>
        </pc:picChg>
      </pc:sldChg>
      <pc:sldChg chg="addSp delSp modSp mod ord">
        <pc:chgData name="Pedersen, Mike [ITS]" userId="30e9f2b3-2579-4cec-81c4-fcbf8ec651a8" providerId="ADAL" clId="{8C24328A-165C-44EF-98D0-BA9CEFCBF8F8}" dt="2025-04-29T20:37:13.028" v="4542"/>
        <pc:sldMkLst>
          <pc:docMk/>
          <pc:sldMk cId="467171975" sldId="273"/>
        </pc:sldMkLst>
        <pc:spChg chg="mod">
          <ac:chgData name="Pedersen, Mike [ITS]" userId="30e9f2b3-2579-4cec-81c4-fcbf8ec651a8" providerId="ADAL" clId="{8C24328A-165C-44EF-98D0-BA9CEFCBF8F8}" dt="2025-04-23T22:44:32.507" v="79"/>
          <ac:spMkLst>
            <pc:docMk/>
            <pc:sldMk cId="467171975" sldId="273"/>
            <ac:spMk id="3" creationId="{00000000-0000-0000-0000-000000000000}"/>
          </ac:spMkLst>
        </pc:spChg>
        <pc:picChg chg="add mod">
          <ac:chgData name="Pedersen, Mike [ITS]" userId="30e9f2b3-2579-4cec-81c4-fcbf8ec651a8" providerId="ADAL" clId="{8C24328A-165C-44EF-98D0-BA9CEFCBF8F8}" dt="2025-04-23T22:44:51.926" v="83" actId="1076"/>
          <ac:picMkLst>
            <pc:docMk/>
            <pc:sldMk cId="467171975" sldId="273"/>
            <ac:picMk id="4" creationId="{16C7B47B-EB6C-A8C5-E400-2AB44539027E}"/>
          </ac:picMkLst>
        </pc:picChg>
        <pc:picChg chg="add mod">
          <ac:chgData name="Pedersen, Mike [ITS]" userId="30e9f2b3-2579-4cec-81c4-fcbf8ec651a8" providerId="ADAL" clId="{8C24328A-165C-44EF-98D0-BA9CEFCBF8F8}" dt="2025-04-29T20:37:13.028" v="4542"/>
          <ac:picMkLst>
            <pc:docMk/>
            <pc:sldMk cId="467171975" sldId="273"/>
            <ac:picMk id="5" creationId="{AAF6ADE7-6D77-4565-997C-8F2CBA66763F}"/>
          </ac:picMkLst>
        </pc:picChg>
      </pc:sldChg>
      <pc:sldChg chg="del">
        <pc:chgData name="Pedersen, Mike [ITS]" userId="30e9f2b3-2579-4cec-81c4-fcbf8ec651a8" providerId="ADAL" clId="{8C24328A-165C-44EF-98D0-BA9CEFCBF8F8}" dt="2025-04-23T22:41:10.614" v="41" actId="47"/>
        <pc:sldMkLst>
          <pc:docMk/>
          <pc:sldMk cId="1789554745" sldId="274"/>
        </pc:sldMkLst>
      </pc:sldChg>
      <pc:sldChg chg="addSp modSp">
        <pc:chgData name="Pedersen, Mike [ITS]" userId="30e9f2b3-2579-4cec-81c4-fcbf8ec651a8" providerId="ADAL" clId="{8C24328A-165C-44EF-98D0-BA9CEFCBF8F8}" dt="2025-04-29T20:37:18.196" v="4543"/>
        <pc:sldMkLst>
          <pc:docMk/>
          <pc:sldMk cId="3877906387" sldId="275"/>
        </pc:sldMkLst>
        <pc:picChg chg="add mod">
          <ac:chgData name="Pedersen, Mike [ITS]" userId="30e9f2b3-2579-4cec-81c4-fcbf8ec651a8" providerId="ADAL" clId="{8C24328A-165C-44EF-98D0-BA9CEFCBF8F8}" dt="2025-04-29T20:37:18.196" v="4543"/>
          <ac:picMkLst>
            <pc:docMk/>
            <pc:sldMk cId="3877906387" sldId="275"/>
            <ac:picMk id="4" creationId="{8D6D4FF7-BAA0-1291-5B89-60A4201CDD3C}"/>
          </ac:picMkLst>
        </pc:picChg>
      </pc:sldChg>
      <pc:sldChg chg="del">
        <pc:chgData name="Pedersen, Mike [ITS]" userId="30e9f2b3-2579-4cec-81c4-fcbf8ec651a8" providerId="ADAL" clId="{8C24328A-165C-44EF-98D0-BA9CEFCBF8F8}" dt="2025-04-23T22:41:08.269" v="40" actId="47"/>
        <pc:sldMkLst>
          <pc:docMk/>
          <pc:sldMk cId="2422178281" sldId="276"/>
        </pc:sldMkLst>
      </pc:sldChg>
      <pc:sldChg chg="addSp modSp">
        <pc:chgData name="Pedersen, Mike [ITS]" userId="30e9f2b3-2579-4cec-81c4-fcbf8ec651a8" providerId="ADAL" clId="{8C24328A-165C-44EF-98D0-BA9CEFCBF8F8}" dt="2025-04-29T20:37:21.902" v="4544"/>
        <pc:sldMkLst>
          <pc:docMk/>
          <pc:sldMk cId="2788252196" sldId="277"/>
        </pc:sldMkLst>
        <pc:picChg chg="add mod">
          <ac:chgData name="Pedersen, Mike [ITS]" userId="30e9f2b3-2579-4cec-81c4-fcbf8ec651a8" providerId="ADAL" clId="{8C24328A-165C-44EF-98D0-BA9CEFCBF8F8}" dt="2025-04-29T20:37:21.902" v="4544"/>
          <ac:picMkLst>
            <pc:docMk/>
            <pc:sldMk cId="2788252196" sldId="277"/>
            <ac:picMk id="3" creationId="{D98479D7-E7B5-DE51-001B-AA5DF4722E86}"/>
          </ac:picMkLst>
        </pc:picChg>
      </pc:sldChg>
      <pc:sldChg chg="del">
        <pc:chgData name="Pedersen, Mike [ITS]" userId="30e9f2b3-2579-4cec-81c4-fcbf8ec651a8" providerId="ADAL" clId="{8C24328A-165C-44EF-98D0-BA9CEFCBF8F8}" dt="2025-04-23T22:45:17.677" v="84" actId="47"/>
        <pc:sldMkLst>
          <pc:docMk/>
          <pc:sldMk cId="398781263" sldId="278"/>
        </pc:sldMkLst>
      </pc:sldChg>
      <pc:sldChg chg="del">
        <pc:chgData name="Pedersen, Mike [ITS]" userId="30e9f2b3-2579-4cec-81c4-fcbf8ec651a8" providerId="ADAL" clId="{8C24328A-165C-44EF-98D0-BA9CEFCBF8F8}" dt="2025-04-23T22:45:17.677" v="84" actId="47"/>
        <pc:sldMkLst>
          <pc:docMk/>
          <pc:sldMk cId="2862606489" sldId="279"/>
        </pc:sldMkLst>
      </pc:sldChg>
      <pc:sldChg chg="addSp modSp mod">
        <pc:chgData name="Pedersen, Mike [ITS]" userId="30e9f2b3-2579-4cec-81c4-fcbf8ec651a8" providerId="ADAL" clId="{8C24328A-165C-44EF-98D0-BA9CEFCBF8F8}" dt="2025-04-29T20:37:37.123" v="4548"/>
        <pc:sldMkLst>
          <pc:docMk/>
          <pc:sldMk cId="329103652" sldId="280"/>
        </pc:sldMkLst>
        <pc:spChg chg="mod">
          <ac:chgData name="Pedersen, Mike [ITS]" userId="30e9f2b3-2579-4cec-81c4-fcbf8ec651a8" providerId="ADAL" clId="{8C24328A-165C-44EF-98D0-BA9CEFCBF8F8}" dt="2025-04-24T19:42:17.374" v="582" actId="20577"/>
          <ac:spMkLst>
            <pc:docMk/>
            <pc:sldMk cId="329103652" sldId="280"/>
            <ac:spMk id="2" creationId="{27CC6400-88F8-1BA3-9D34-E8FE4AE25E29}"/>
          </ac:spMkLst>
        </pc:spChg>
        <pc:spChg chg="mod">
          <ac:chgData name="Pedersen, Mike [ITS]" userId="30e9f2b3-2579-4cec-81c4-fcbf8ec651a8" providerId="ADAL" clId="{8C24328A-165C-44EF-98D0-BA9CEFCBF8F8}" dt="2025-04-24T19:42:22.129" v="583" actId="20577"/>
          <ac:spMkLst>
            <pc:docMk/>
            <pc:sldMk cId="329103652" sldId="280"/>
            <ac:spMk id="3" creationId="{3A6CB291-06C2-D2F8-9116-AA06B94C15AF}"/>
          </ac:spMkLst>
        </pc:spChg>
        <pc:picChg chg="add mod">
          <ac:chgData name="Pedersen, Mike [ITS]" userId="30e9f2b3-2579-4cec-81c4-fcbf8ec651a8" providerId="ADAL" clId="{8C24328A-165C-44EF-98D0-BA9CEFCBF8F8}" dt="2025-04-29T20:37:37.123" v="4548"/>
          <ac:picMkLst>
            <pc:docMk/>
            <pc:sldMk cId="329103652" sldId="280"/>
            <ac:picMk id="4" creationId="{6F623498-F8CE-9A7F-759F-6E5531369AA8}"/>
          </ac:picMkLst>
        </pc:picChg>
      </pc:sldChg>
      <pc:sldChg chg="addSp modSp">
        <pc:chgData name="Pedersen, Mike [ITS]" userId="30e9f2b3-2579-4cec-81c4-fcbf8ec651a8" providerId="ADAL" clId="{8C24328A-165C-44EF-98D0-BA9CEFCBF8F8}" dt="2025-04-29T20:36:59.741" v="4537"/>
        <pc:sldMkLst>
          <pc:docMk/>
          <pc:sldMk cId="1333925313" sldId="281"/>
        </pc:sldMkLst>
        <pc:picChg chg="add mod">
          <ac:chgData name="Pedersen, Mike [ITS]" userId="30e9f2b3-2579-4cec-81c4-fcbf8ec651a8" providerId="ADAL" clId="{8C24328A-165C-44EF-98D0-BA9CEFCBF8F8}" dt="2025-04-29T20:36:59.741" v="4537"/>
          <ac:picMkLst>
            <pc:docMk/>
            <pc:sldMk cId="1333925313" sldId="281"/>
            <ac:picMk id="3" creationId="{F8FF67E7-5009-14C3-E97B-C6A5319617BF}"/>
          </ac:picMkLst>
        </pc:picChg>
      </pc:sldChg>
      <pc:sldChg chg="addSp modSp mod">
        <pc:chgData name="Pedersen, Mike [ITS]" userId="30e9f2b3-2579-4cec-81c4-fcbf8ec651a8" providerId="ADAL" clId="{8C24328A-165C-44EF-98D0-BA9CEFCBF8F8}" dt="2025-04-29T20:37:29.474" v="4545"/>
        <pc:sldMkLst>
          <pc:docMk/>
          <pc:sldMk cId="2911454618" sldId="282"/>
        </pc:sldMkLst>
        <pc:spChg chg="mod">
          <ac:chgData name="Pedersen, Mike [ITS]" userId="30e9f2b3-2579-4cec-81c4-fcbf8ec651a8" providerId="ADAL" clId="{8C24328A-165C-44EF-98D0-BA9CEFCBF8F8}" dt="2025-04-23T22:46:00.387" v="98" actId="14"/>
          <ac:spMkLst>
            <pc:docMk/>
            <pc:sldMk cId="2911454618" sldId="282"/>
            <ac:spMk id="3" creationId="{E82A6991-FB95-4000-CC9C-6A8AE637AC47}"/>
          </ac:spMkLst>
        </pc:spChg>
        <pc:picChg chg="add mod">
          <ac:chgData name="Pedersen, Mike [ITS]" userId="30e9f2b3-2579-4cec-81c4-fcbf8ec651a8" providerId="ADAL" clId="{8C24328A-165C-44EF-98D0-BA9CEFCBF8F8}" dt="2025-04-29T20:37:29.474" v="4545"/>
          <ac:picMkLst>
            <pc:docMk/>
            <pc:sldMk cId="2911454618" sldId="282"/>
            <ac:picMk id="5" creationId="{DA93E9C1-0373-A4A4-44ED-201A9011BF2F}"/>
          </ac:picMkLst>
        </pc:picChg>
      </pc:sldChg>
      <pc:sldChg chg="del">
        <pc:chgData name="Pedersen, Mike [ITS]" userId="30e9f2b3-2579-4cec-81c4-fcbf8ec651a8" providerId="ADAL" clId="{8C24328A-165C-44EF-98D0-BA9CEFCBF8F8}" dt="2025-04-23T22:45:17.677" v="84" actId="47"/>
        <pc:sldMkLst>
          <pc:docMk/>
          <pc:sldMk cId="636872271" sldId="283"/>
        </pc:sldMkLst>
      </pc:sldChg>
      <pc:sldChg chg="del">
        <pc:chgData name="Pedersen, Mike [ITS]" userId="30e9f2b3-2579-4cec-81c4-fcbf8ec651a8" providerId="ADAL" clId="{8C24328A-165C-44EF-98D0-BA9CEFCBF8F8}" dt="2025-04-23T22:45:17.677" v="84" actId="47"/>
        <pc:sldMkLst>
          <pc:docMk/>
          <pc:sldMk cId="539597974" sldId="284"/>
        </pc:sldMkLst>
      </pc:sldChg>
      <pc:sldChg chg="modSp add del mod setBg">
        <pc:chgData name="Pedersen, Mike [ITS]" userId="30e9f2b3-2579-4cec-81c4-fcbf8ec651a8" providerId="ADAL" clId="{8C24328A-165C-44EF-98D0-BA9CEFCBF8F8}" dt="2025-04-23T22:52:57.614" v="217" actId="2696"/>
        <pc:sldMkLst>
          <pc:docMk/>
          <pc:sldMk cId="1901476244" sldId="287"/>
        </pc:sldMkLst>
      </pc:sldChg>
      <pc:sldChg chg="del">
        <pc:chgData name="Pedersen, Mike [ITS]" userId="30e9f2b3-2579-4cec-81c4-fcbf8ec651a8" providerId="ADAL" clId="{8C24328A-165C-44EF-98D0-BA9CEFCBF8F8}" dt="2025-04-23T22:45:22.973" v="86" actId="47"/>
        <pc:sldMkLst>
          <pc:docMk/>
          <pc:sldMk cId="1109109134" sldId="292"/>
        </pc:sldMkLst>
      </pc:sldChg>
      <pc:sldChg chg="del">
        <pc:chgData name="Pedersen, Mike [ITS]" userId="30e9f2b3-2579-4cec-81c4-fcbf8ec651a8" providerId="ADAL" clId="{8C24328A-165C-44EF-98D0-BA9CEFCBF8F8}" dt="2025-04-23T22:45:24.587" v="87" actId="47"/>
        <pc:sldMkLst>
          <pc:docMk/>
          <pc:sldMk cId="331903777" sldId="293"/>
        </pc:sldMkLst>
      </pc:sldChg>
      <pc:sldChg chg="addSp modSp add mod">
        <pc:chgData name="Pedersen, Mike [ITS]" userId="30e9f2b3-2579-4cec-81c4-fcbf8ec651a8" providerId="ADAL" clId="{8C24328A-165C-44EF-98D0-BA9CEFCBF8F8}" dt="2025-04-29T20:38:12.193" v="4559"/>
        <pc:sldMkLst>
          <pc:docMk/>
          <pc:sldMk cId="3976073384" sldId="293"/>
        </pc:sldMkLst>
        <pc:spChg chg="mod">
          <ac:chgData name="Pedersen, Mike [ITS]" userId="30e9f2b3-2579-4cec-81c4-fcbf8ec651a8" providerId="ADAL" clId="{8C24328A-165C-44EF-98D0-BA9CEFCBF8F8}" dt="2025-04-24T20:23:58.079" v="3595" actId="114"/>
          <ac:spMkLst>
            <pc:docMk/>
            <pc:sldMk cId="3976073384" sldId="293"/>
            <ac:spMk id="2" creationId="{C7E182C0-E3B9-46BB-9B2F-6EE61633538C}"/>
          </ac:spMkLst>
        </pc:spChg>
        <pc:picChg chg="add mod">
          <ac:chgData name="Pedersen, Mike [ITS]" userId="30e9f2b3-2579-4cec-81c4-fcbf8ec651a8" providerId="ADAL" clId="{8C24328A-165C-44EF-98D0-BA9CEFCBF8F8}" dt="2025-04-29T20:38:12.193" v="4559"/>
          <ac:picMkLst>
            <pc:docMk/>
            <pc:sldMk cId="3976073384" sldId="293"/>
            <ac:picMk id="3" creationId="{CFC94364-9E92-C47B-3688-F9C6CBAB39D8}"/>
          </ac:picMkLst>
        </pc:picChg>
      </pc:sldChg>
      <pc:sldChg chg="addSp modSp mod modClrScheme chgLayout">
        <pc:chgData name="Pedersen, Mike [ITS]" userId="30e9f2b3-2579-4cec-81c4-fcbf8ec651a8" providerId="ADAL" clId="{8C24328A-165C-44EF-98D0-BA9CEFCBF8F8}" dt="2025-04-29T21:34:49.470" v="4922" actId="1076"/>
        <pc:sldMkLst>
          <pc:docMk/>
          <pc:sldMk cId="4112401332" sldId="305"/>
        </pc:sldMkLst>
        <pc:spChg chg="mod">
          <ac:chgData name="Pedersen, Mike [ITS]" userId="30e9f2b3-2579-4cec-81c4-fcbf8ec651a8" providerId="ADAL" clId="{8C24328A-165C-44EF-98D0-BA9CEFCBF8F8}" dt="2025-04-29T21:34:49.470" v="4922" actId="1076"/>
          <ac:spMkLst>
            <pc:docMk/>
            <pc:sldMk cId="4112401332" sldId="305"/>
            <ac:spMk id="2" creationId="{00000000-0000-0000-0000-000000000000}"/>
          </ac:spMkLst>
        </pc:spChg>
        <pc:spChg chg="mod ord">
          <ac:chgData name="Pedersen, Mike [ITS]" userId="30e9f2b3-2579-4cec-81c4-fcbf8ec651a8" providerId="ADAL" clId="{8C24328A-165C-44EF-98D0-BA9CEFCBF8F8}" dt="2025-04-29T20:40:15.746" v="4630" actId="20577"/>
          <ac:spMkLst>
            <pc:docMk/>
            <pc:sldMk cId="4112401332" sldId="305"/>
            <ac:spMk id="4" creationId="{00000000-0000-0000-0000-000000000000}"/>
          </ac:spMkLst>
        </pc:spChg>
        <pc:spChg chg="mod ord">
          <ac:chgData name="Pedersen, Mike [ITS]" userId="30e9f2b3-2579-4cec-81c4-fcbf8ec651a8" providerId="ADAL" clId="{8C24328A-165C-44EF-98D0-BA9CEFCBF8F8}" dt="2025-04-29T20:39:56.218" v="4623" actId="1037"/>
          <ac:spMkLst>
            <pc:docMk/>
            <pc:sldMk cId="4112401332" sldId="305"/>
            <ac:spMk id="5" creationId="{00000000-0000-0000-0000-000000000000}"/>
          </ac:spMkLst>
        </pc:spChg>
        <pc:picChg chg="mod">
          <ac:chgData name="Pedersen, Mike [ITS]" userId="30e9f2b3-2579-4cec-81c4-fcbf8ec651a8" providerId="ADAL" clId="{8C24328A-165C-44EF-98D0-BA9CEFCBF8F8}" dt="2025-04-29T21:34:49.470" v="4922" actId="1076"/>
          <ac:picMkLst>
            <pc:docMk/>
            <pc:sldMk cId="4112401332" sldId="305"/>
            <ac:picMk id="3" creationId="{00000000-0000-0000-0000-000000000000}"/>
          </ac:picMkLst>
        </pc:picChg>
        <pc:picChg chg="add mod">
          <ac:chgData name="Pedersen, Mike [ITS]" userId="30e9f2b3-2579-4cec-81c4-fcbf8ec651a8" providerId="ADAL" clId="{8C24328A-165C-44EF-98D0-BA9CEFCBF8F8}" dt="2025-04-29T20:38:57.033" v="4574"/>
          <ac:picMkLst>
            <pc:docMk/>
            <pc:sldMk cId="4112401332" sldId="305"/>
            <ac:picMk id="6" creationId="{6C3930DE-42F2-4050-9A42-202CB3A6D88A}"/>
          </ac:picMkLst>
        </pc:picChg>
        <pc:picChg chg="mod">
          <ac:chgData name="Pedersen, Mike [ITS]" userId="30e9f2b3-2579-4cec-81c4-fcbf8ec651a8" providerId="ADAL" clId="{8C24328A-165C-44EF-98D0-BA9CEFCBF8F8}" dt="2025-04-29T20:39:56.218" v="4623" actId="1037"/>
          <ac:picMkLst>
            <pc:docMk/>
            <pc:sldMk cId="4112401332" sldId="305"/>
            <ac:picMk id="1026" creationId="{F35BAABB-C504-5A97-7FBC-EE7179569776}"/>
          </ac:picMkLst>
        </pc:picChg>
      </pc:sldChg>
      <pc:sldChg chg="add del">
        <pc:chgData name="Pedersen, Mike [ITS]" userId="30e9f2b3-2579-4cec-81c4-fcbf8ec651a8" providerId="ADAL" clId="{8C24328A-165C-44EF-98D0-BA9CEFCBF8F8}" dt="2025-04-23T22:52:04.933" v="214" actId="47"/>
        <pc:sldMkLst>
          <pc:docMk/>
          <pc:sldMk cId="3254468888" sldId="319"/>
        </pc:sldMkLst>
      </pc:sldChg>
      <pc:sldChg chg="addSp modSp mod">
        <pc:chgData name="Pedersen, Mike [ITS]" userId="30e9f2b3-2579-4cec-81c4-fcbf8ec651a8" providerId="ADAL" clId="{8C24328A-165C-44EF-98D0-BA9CEFCBF8F8}" dt="2025-04-29T20:37:32.338" v="4546"/>
        <pc:sldMkLst>
          <pc:docMk/>
          <pc:sldMk cId="2205795173" sldId="323"/>
        </pc:sldMkLst>
        <pc:spChg chg="mod">
          <ac:chgData name="Pedersen, Mike [ITS]" userId="30e9f2b3-2579-4cec-81c4-fcbf8ec651a8" providerId="ADAL" clId="{8C24328A-165C-44EF-98D0-BA9CEFCBF8F8}" dt="2025-04-23T22:47:04.119" v="122" actId="1076"/>
          <ac:spMkLst>
            <pc:docMk/>
            <pc:sldMk cId="2205795173" sldId="323"/>
            <ac:spMk id="3" creationId="{172F917A-488E-4F8A-D77E-561B0E4DB6C0}"/>
          </ac:spMkLst>
        </pc:spChg>
        <pc:picChg chg="add mod">
          <ac:chgData name="Pedersen, Mike [ITS]" userId="30e9f2b3-2579-4cec-81c4-fcbf8ec651a8" providerId="ADAL" clId="{8C24328A-165C-44EF-98D0-BA9CEFCBF8F8}" dt="2025-04-23T22:47:21.871" v="126" actId="1440"/>
          <ac:picMkLst>
            <pc:docMk/>
            <pc:sldMk cId="2205795173" sldId="323"/>
            <ac:picMk id="4" creationId="{8725E819-C294-BF6A-784D-4E872176BE7E}"/>
          </ac:picMkLst>
        </pc:picChg>
        <pc:picChg chg="add mod">
          <ac:chgData name="Pedersen, Mike [ITS]" userId="30e9f2b3-2579-4cec-81c4-fcbf8ec651a8" providerId="ADAL" clId="{8C24328A-165C-44EF-98D0-BA9CEFCBF8F8}" dt="2025-04-29T20:37:32.338" v="4546"/>
          <ac:picMkLst>
            <pc:docMk/>
            <pc:sldMk cId="2205795173" sldId="323"/>
            <ac:picMk id="5" creationId="{EB94B072-0758-6843-EE4C-08A046C191AF}"/>
          </ac:picMkLst>
        </pc:picChg>
      </pc:sldChg>
      <pc:sldChg chg="addSp delSp modSp mod">
        <pc:chgData name="Pedersen, Mike [ITS]" userId="30e9f2b3-2579-4cec-81c4-fcbf8ec651a8" providerId="ADAL" clId="{8C24328A-165C-44EF-98D0-BA9CEFCBF8F8}" dt="2025-04-29T20:37:34.792" v="4547"/>
        <pc:sldMkLst>
          <pc:docMk/>
          <pc:sldMk cId="789162079" sldId="324"/>
        </pc:sldMkLst>
        <pc:spChg chg="mod">
          <ac:chgData name="Pedersen, Mike [ITS]" userId="30e9f2b3-2579-4cec-81c4-fcbf8ec651a8" providerId="ADAL" clId="{8C24328A-165C-44EF-98D0-BA9CEFCBF8F8}" dt="2025-04-23T22:48:01.883" v="143" actId="114"/>
          <ac:spMkLst>
            <pc:docMk/>
            <pc:sldMk cId="789162079" sldId="324"/>
            <ac:spMk id="2" creationId="{72401FA5-CA2C-8454-F791-75F57AD122CC}"/>
          </ac:spMkLst>
        </pc:spChg>
        <pc:spChg chg="mod">
          <ac:chgData name="Pedersen, Mike [ITS]" userId="30e9f2b3-2579-4cec-81c4-fcbf8ec651a8" providerId="ADAL" clId="{8C24328A-165C-44EF-98D0-BA9CEFCBF8F8}" dt="2025-04-23T22:48:43.512" v="154" actId="14100"/>
          <ac:spMkLst>
            <pc:docMk/>
            <pc:sldMk cId="789162079" sldId="324"/>
            <ac:spMk id="3" creationId="{322B0501-5E20-68BF-2D97-E0BDED4F428C}"/>
          </ac:spMkLst>
        </pc:spChg>
        <pc:picChg chg="add mod">
          <ac:chgData name="Pedersen, Mike [ITS]" userId="30e9f2b3-2579-4cec-81c4-fcbf8ec651a8" providerId="ADAL" clId="{8C24328A-165C-44EF-98D0-BA9CEFCBF8F8}" dt="2025-04-29T20:37:34.792" v="4547"/>
          <ac:picMkLst>
            <pc:docMk/>
            <pc:sldMk cId="789162079" sldId="324"/>
            <ac:picMk id="4" creationId="{AF51FFC8-A170-A0CF-D1DD-497F9FC0FEBE}"/>
          </ac:picMkLst>
        </pc:picChg>
        <pc:picChg chg="add mod">
          <ac:chgData name="Pedersen, Mike [ITS]" userId="30e9f2b3-2579-4cec-81c4-fcbf8ec651a8" providerId="ADAL" clId="{8C24328A-165C-44EF-98D0-BA9CEFCBF8F8}" dt="2025-04-23T22:50:20.198" v="168" actId="1440"/>
          <ac:picMkLst>
            <pc:docMk/>
            <pc:sldMk cId="789162079" sldId="324"/>
            <ac:picMk id="7" creationId="{D3AA006C-DC6A-C10F-DA81-39F08F1BD082}"/>
          </ac:picMkLst>
        </pc:picChg>
        <pc:picChg chg="add mod">
          <ac:chgData name="Pedersen, Mike [ITS]" userId="30e9f2b3-2579-4cec-81c4-fcbf8ec651a8" providerId="ADAL" clId="{8C24328A-165C-44EF-98D0-BA9CEFCBF8F8}" dt="2025-04-23T22:50:56.472" v="178" actId="1440"/>
          <ac:picMkLst>
            <pc:docMk/>
            <pc:sldMk cId="789162079" sldId="324"/>
            <ac:picMk id="9" creationId="{124DEB1C-0394-83E7-F156-DF840B216F53}"/>
          </ac:picMkLst>
        </pc:picChg>
      </pc:sldChg>
      <pc:sldChg chg="add del">
        <pc:chgData name="Pedersen, Mike [ITS]" userId="30e9f2b3-2579-4cec-81c4-fcbf8ec651a8" providerId="ADAL" clId="{8C24328A-165C-44EF-98D0-BA9CEFCBF8F8}" dt="2025-04-23T23:00:21.898" v="403"/>
        <pc:sldMkLst>
          <pc:docMk/>
          <pc:sldMk cId="2014755203" sldId="325"/>
        </pc:sldMkLst>
      </pc:sldChg>
      <pc:sldChg chg="del">
        <pc:chgData name="Pedersen, Mike [ITS]" userId="30e9f2b3-2579-4cec-81c4-fcbf8ec651a8" providerId="ADAL" clId="{8C24328A-165C-44EF-98D0-BA9CEFCBF8F8}" dt="2025-04-23T22:45:17.677" v="84" actId="47"/>
        <pc:sldMkLst>
          <pc:docMk/>
          <pc:sldMk cId="3374779175" sldId="325"/>
        </pc:sldMkLst>
      </pc:sldChg>
      <pc:sldChg chg="del">
        <pc:chgData name="Pedersen, Mike [ITS]" userId="30e9f2b3-2579-4cec-81c4-fcbf8ec651a8" providerId="ADAL" clId="{8C24328A-165C-44EF-98D0-BA9CEFCBF8F8}" dt="2025-04-23T22:45:17.677" v="84" actId="47"/>
        <pc:sldMkLst>
          <pc:docMk/>
          <pc:sldMk cId="1523217190" sldId="326"/>
        </pc:sldMkLst>
      </pc:sldChg>
      <pc:sldChg chg="modSp add del mod">
        <pc:chgData name="Pedersen, Mike [ITS]" userId="30e9f2b3-2579-4cec-81c4-fcbf8ec651a8" providerId="ADAL" clId="{8C24328A-165C-44EF-98D0-BA9CEFCBF8F8}" dt="2025-04-23T23:00:21.898" v="403"/>
        <pc:sldMkLst>
          <pc:docMk/>
          <pc:sldMk cId="3676337350" sldId="326"/>
        </pc:sldMkLst>
      </pc:sldChg>
      <pc:sldChg chg="del">
        <pc:chgData name="Pedersen, Mike [ITS]" userId="30e9f2b3-2579-4cec-81c4-fcbf8ec651a8" providerId="ADAL" clId="{8C24328A-165C-44EF-98D0-BA9CEFCBF8F8}" dt="2025-04-23T22:45:17.677" v="84" actId="47"/>
        <pc:sldMkLst>
          <pc:docMk/>
          <pc:sldMk cId="3511853168" sldId="327"/>
        </pc:sldMkLst>
      </pc:sldChg>
      <pc:sldChg chg="del">
        <pc:chgData name="Pedersen, Mike [ITS]" userId="30e9f2b3-2579-4cec-81c4-fcbf8ec651a8" providerId="ADAL" clId="{8C24328A-165C-44EF-98D0-BA9CEFCBF8F8}" dt="2025-04-23T22:45:17.677" v="84" actId="47"/>
        <pc:sldMkLst>
          <pc:docMk/>
          <pc:sldMk cId="1060931094" sldId="328"/>
        </pc:sldMkLst>
      </pc:sldChg>
      <pc:sldChg chg="del">
        <pc:chgData name="Pedersen, Mike [ITS]" userId="30e9f2b3-2579-4cec-81c4-fcbf8ec651a8" providerId="ADAL" clId="{8C24328A-165C-44EF-98D0-BA9CEFCBF8F8}" dt="2025-04-23T22:45:21.185" v="85" actId="47"/>
        <pc:sldMkLst>
          <pc:docMk/>
          <pc:sldMk cId="2177678391" sldId="329"/>
        </pc:sldMkLst>
      </pc:sldChg>
      <pc:sldChg chg="addSp modSp add del">
        <pc:chgData name="Pedersen, Mike [ITS]" userId="30e9f2b3-2579-4cec-81c4-fcbf8ec651a8" providerId="ADAL" clId="{8C24328A-165C-44EF-98D0-BA9CEFCBF8F8}" dt="2025-04-29T20:38:29.001" v="4565"/>
        <pc:sldMkLst>
          <pc:docMk/>
          <pc:sldMk cId="965028362" sldId="330"/>
        </pc:sldMkLst>
        <pc:picChg chg="add mod">
          <ac:chgData name="Pedersen, Mike [ITS]" userId="30e9f2b3-2579-4cec-81c4-fcbf8ec651a8" providerId="ADAL" clId="{8C24328A-165C-44EF-98D0-BA9CEFCBF8F8}" dt="2025-04-29T20:38:29.001" v="4565"/>
          <ac:picMkLst>
            <pc:docMk/>
            <pc:sldMk cId="965028362" sldId="330"/>
            <ac:picMk id="4" creationId="{955ECB33-D940-C90E-2FD3-74F0E47D82E0}"/>
          </ac:picMkLst>
        </pc:picChg>
      </pc:sldChg>
      <pc:sldChg chg="del">
        <pc:chgData name="Pedersen, Mike [ITS]" userId="30e9f2b3-2579-4cec-81c4-fcbf8ec651a8" providerId="ADAL" clId="{8C24328A-165C-44EF-98D0-BA9CEFCBF8F8}" dt="2025-04-23T22:45:17.677" v="84" actId="47"/>
        <pc:sldMkLst>
          <pc:docMk/>
          <pc:sldMk cId="489947358" sldId="334"/>
        </pc:sldMkLst>
      </pc:sldChg>
      <pc:sldChg chg="new del">
        <pc:chgData name="Pedersen, Mike [ITS]" userId="30e9f2b3-2579-4cec-81c4-fcbf8ec651a8" providerId="ADAL" clId="{8C24328A-165C-44EF-98D0-BA9CEFCBF8F8}" dt="2025-04-23T22:53:52.325" v="268" actId="47"/>
        <pc:sldMkLst>
          <pc:docMk/>
          <pc:sldMk cId="988558356" sldId="334"/>
        </pc:sldMkLst>
      </pc:sldChg>
      <pc:sldChg chg="addSp modSp add mod ord setBg">
        <pc:chgData name="Pedersen, Mike [ITS]" userId="30e9f2b3-2579-4cec-81c4-fcbf8ec651a8" providerId="ADAL" clId="{8C24328A-165C-44EF-98D0-BA9CEFCBF8F8}" dt="2025-04-29T21:40:26.312" v="4926"/>
        <pc:sldMkLst>
          <pc:docMk/>
          <pc:sldMk cId="326494655" sldId="335"/>
        </pc:sldMkLst>
        <pc:spChg chg="add mod">
          <ac:chgData name="Pedersen, Mike [ITS]" userId="30e9f2b3-2579-4cec-81c4-fcbf8ec651a8" providerId="ADAL" clId="{8C24328A-165C-44EF-98D0-BA9CEFCBF8F8}" dt="2025-04-23T22:53:39.134" v="232"/>
          <ac:spMkLst>
            <pc:docMk/>
            <pc:sldMk cId="326494655" sldId="335"/>
            <ac:spMk id="4" creationId="{2646407A-0A10-51C0-DCC5-EADE71F7F6DA}"/>
          </ac:spMkLst>
        </pc:spChg>
        <pc:spChg chg="add mod">
          <ac:chgData name="Pedersen, Mike [ITS]" userId="30e9f2b3-2579-4cec-81c4-fcbf8ec651a8" providerId="ADAL" clId="{8C24328A-165C-44EF-98D0-BA9CEFCBF8F8}" dt="2025-04-23T22:53:39.322" v="266" actId="27636"/>
          <ac:spMkLst>
            <pc:docMk/>
            <pc:sldMk cId="326494655" sldId="335"/>
            <ac:spMk id="5" creationId="{E2B7AF6D-F558-A0D8-FB9C-648F081E9A46}"/>
          </ac:spMkLst>
        </pc:spChg>
        <pc:spChg chg="add mod">
          <ac:chgData name="Pedersen, Mike [ITS]" userId="30e9f2b3-2579-4cec-81c4-fcbf8ec651a8" providerId="ADAL" clId="{8C24328A-165C-44EF-98D0-BA9CEFCBF8F8}" dt="2025-04-23T22:53:39.326" v="267" actId="27636"/>
          <ac:spMkLst>
            <pc:docMk/>
            <pc:sldMk cId="326494655" sldId="335"/>
            <ac:spMk id="8" creationId="{404B0D41-16A5-15BB-FC04-C9490C3F9C41}"/>
          </ac:spMkLst>
        </pc:spChg>
        <pc:picChg chg="add mod">
          <ac:chgData name="Pedersen, Mike [ITS]" userId="30e9f2b3-2579-4cec-81c4-fcbf8ec651a8" providerId="ADAL" clId="{8C24328A-165C-44EF-98D0-BA9CEFCBF8F8}" dt="2025-04-23T22:53:39.124" v="224"/>
          <ac:picMkLst>
            <pc:docMk/>
            <pc:sldMk cId="326494655" sldId="335"/>
            <ac:picMk id="3" creationId="{2BAF6291-5F50-0406-4F36-E5E1E02DCF57}"/>
          </ac:picMkLst>
        </pc:picChg>
        <pc:picChg chg="add mod">
          <ac:chgData name="Pedersen, Mike [ITS]" userId="30e9f2b3-2579-4cec-81c4-fcbf8ec651a8" providerId="ADAL" clId="{8C24328A-165C-44EF-98D0-BA9CEFCBF8F8}" dt="2025-04-23T22:53:39.204" v="247"/>
          <ac:picMkLst>
            <pc:docMk/>
            <pc:sldMk cId="326494655" sldId="335"/>
            <ac:picMk id="7" creationId="{FEBA7BE8-F4AA-DFE8-F178-4FF3840582BC}"/>
          </ac:picMkLst>
        </pc:picChg>
        <pc:picChg chg="add mod">
          <ac:chgData name="Pedersen, Mike [ITS]" userId="30e9f2b3-2579-4cec-81c4-fcbf8ec651a8" providerId="ADAL" clId="{8C24328A-165C-44EF-98D0-BA9CEFCBF8F8}" dt="2025-04-23T22:53:39.275" v="265"/>
          <ac:picMkLst>
            <pc:docMk/>
            <pc:sldMk cId="326494655" sldId="335"/>
            <ac:picMk id="10" creationId="{7CC33CF1-3882-A0BD-16DC-22CA9EACA1C6}"/>
          </ac:picMkLst>
        </pc:picChg>
      </pc:sldChg>
      <pc:sldChg chg="addSp delSp modSp add del mod">
        <pc:chgData name="Pedersen, Mike [ITS]" userId="30e9f2b3-2579-4cec-81c4-fcbf8ec651a8" providerId="ADAL" clId="{8C24328A-165C-44EF-98D0-BA9CEFCBF8F8}" dt="2025-04-23T22:43:34.801" v="73" actId="47"/>
        <pc:sldMkLst>
          <pc:docMk/>
          <pc:sldMk cId="3224447521" sldId="335"/>
        </pc:sldMkLst>
      </pc:sldChg>
      <pc:sldChg chg="addSp modSp new mod">
        <pc:chgData name="Pedersen, Mike [ITS]" userId="30e9f2b3-2579-4cec-81c4-fcbf8ec651a8" providerId="ADAL" clId="{8C24328A-165C-44EF-98D0-BA9CEFCBF8F8}" dt="2025-04-29T20:37:42.422" v="4549"/>
        <pc:sldMkLst>
          <pc:docMk/>
          <pc:sldMk cId="1637027262" sldId="336"/>
        </pc:sldMkLst>
        <pc:spChg chg="mod">
          <ac:chgData name="Pedersen, Mike [ITS]" userId="30e9f2b3-2579-4cec-81c4-fcbf8ec651a8" providerId="ADAL" clId="{8C24328A-165C-44EF-98D0-BA9CEFCBF8F8}" dt="2025-04-24T19:42:50.908" v="606" actId="20577"/>
          <ac:spMkLst>
            <pc:docMk/>
            <pc:sldMk cId="1637027262" sldId="336"/>
            <ac:spMk id="2" creationId="{E55F7165-9A59-93D9-AB14-334DD7F4AD64}"/>
          </ac:spMkLst>
        </pc:spChg>
        <pc:spChg chg="mod">
          <ac:chgData name="Pedersen, Mike [ITS]" userId="30e9f2b3-2579-4cec-81c4-fcbf8ec651a8" providerId="ADAL" clId="{8C24328A-165C-44EF-98D0-BA9CEFCBF8F8}" dt="2025-04-24T21:02:00.803" v="4303" actId="14100"/>
          <ac:spMkLst>
            <pc:docMk/>
            <pc:sldMk cId="1637027262" sldId="336"/>
            <ac:spMk id="3" creationId="{B844ED9F-A2EA-AFD3-7B4B-6EA85B73F1F8}"/>
          </ac:spMkLst>
        </pc:spChg>
        <pc:picChg chg="add mod">
          <ac:chgData name="Pedersen, Mike [ITS]" userId="30e9f2b3-2579-4cec-81c4-fcbf8ec651a8" providerId="ADAL" clId="{8C24328A-165C-44EF-98D0-BA9CEFCBF8F8}" dt="2025-04-29T20:37:42.422" v="4549"/>
          <ac:picMkLst>
            <pc:docMk/>
            <pc:sldMk cId="1637027262" sldId="336"/>
            <ac:picMk id="4" creationId="{1F022D34-B69C-0AA2-17BD-2A0FC214BE78}"/>
          </ac:picMkLst>
        </pc:picChg>
        <pc:picChg chg="add mod">
          <ac:chgData name="Pedersen, Mike [ITS]" userId="30e9f2b3-2579-4cec-81c4-fcbf8ec651a8" providerId="ADAL" clId="{8C24328A-165C-44EF-98D0-BA9CEFCBF8F8}" dt="2025-04-24T21:20:15.803" v="4336" actId="1440"/>
          <ac:picMkLst>
            <pc:docMk/>
            <pc:sldMk cId="1637027262" sldId="336"/>
            <ac:picMk id="5" creationId="{B76AD92F-D6B1-6C7D-B8E1-4EECC29B6A47}"/>
          </ac:picMkLst>
        </pc:picChg>
      </pc:sldChg>
      <pc:sldChg chg="addSp modSp add mod">
        <pc:chgData name="Pedersen, Mike [ITS]" userId="30e9f2b3-2579-4cec-81c4-fcbf8ec651a8" providerId="ADAL" clId="{8C24328A-165C-44EF-98D0-BA9CEFCBF8F8}" dt="2025-04-29T21:15:28.972" v="4858" actId="20577"/>
        <pc:sldMkLst>
          <pc:docMk/>
          <pc:sldMk cId="2880268241" sldId="337"/>
        </pc:sldMkLst>
        <pc:spChg chg="mod">
          <ac:chgData name="Pedersen, Mike [ITS]" userId="30e9f2b3-2579-4cec-81c4-fcbf8ec651a8" providerId="ADAL" clId="{8C24328A-165C-44EF-98D0-BA9CEFCBF8F8}" dt="2025-04-24T20:06:47.911" v="3010" actId="20577"/>
          <ac:spMkLst>
            <pc:docMk/>
            <pc:sldMk cId="2880268241" sldId="337"/>
            <ac:spMk id="2" creationId="{36DDBDB3-C426-5F4D-A918-1D26892CECF2}"/>
          </ac:spMkLst>
        </pc:spChg>
        <pc:spChg chg="mod">
          <ac:chgData name="Pedersen, Mike [ITS]" userId="30e9f2b3-2579-4cec-81c4-fcbf8ec651a8" providerId="ADAL" clId="{8C24328A-165C-44EF-98D0-BA9CEFCBF8F8}" dt="2025-04-29T21:15:28.972" v="4858" actId="20577"/>
          <ac:spMkLst>
            <pc:docMk/>
            <pc:sldMk cId="2880268241" sldId="337"/>
            <ac:spMk id="3" creationId="{B4085A14-59FA-C9DC-CFC1-FA1BFEA1D1CF}"/>
          </ac:spMkLst>
        </pc:spChg>
        <pc:picChg chg="add mod">
          <ac:chgData name="Pedersen, Mike [ITS]" userId="30e9f2b3-2579-4cec-81c4-fcbf8ec651a8" providerId="ADAL" clId="{8C24328A-165C-44EF-98D0-BA9CEFCBF8F8}" dt="2025-04-29T20:38:04.543" v="4556"/>
          <ac:picMkLst>
            <pc:docMk/>
            <pc:sldMk cId="2880268241" sldId="337"/>
            <ac:picMk id="4" creationId="{B4D3788F-AD64-566B-5717-DAAE304A9882}"/>
          </ac:picMkLst>
        </pc:picChg>
        <pc:picChg chg="add mod modCrop">
          <ac:chgData name="Pedersen, Mike [ITS]" userId="30e9f2b3-2579-4cec-81c4-fcbf8ec651a8" providerId="ADAL" clId="{8C24328A-165C-44EF-98D0-BA9CEFCBF8F8}" dt="2025-04-24T21:28:43.836" v="4366" actId="1440"/>
          <ac:picMkLst>
            <pc:docMk/>
            <pc:sldMk cId="2880268241" sldId="337"/>
            <ac:picMk id="5" creationId="{76B1F383-FE7F-FE0E-AD48-88B8CBF8032C}"/>
          </ac:picMkLst>
        </pc:picChg>
      </pc:sldChg>
      <pc:sldChg chg="addSp modSp add mod">
        <pc:chgData name="Pedersen, Mike [ITS]" userId="30e9f2b3-2579-4cec-81c4-fcbf8ec651a8" providerId="ADAL" clId="{8C24328A-165C-44EF-98D0-BA9CEFCBF8F8}" dt="2025-04-29T20:37:53.377" v="4553"/>
        <pc:sldMkLst>
          <pc:docMk/>
          <pc:sldMk cId="1371087182" sldId="338"/>
        </pc:sldMkLst>
        <pc:spChg chg="mod">
          <ac:chgData name="Pedersen, Mike [ITS]" userId="30e9f2b3-2579-4cec-81c4-fcbf8ec651a8" providerId="ADAL" clId="{8C24328A-165C-44EF-98D0-BA9CEFCBF8F8}" dt="2025-04-23T22:55:17.327" v="294" actId="20577"/>
          <ac:spMkLst>
            <pc:docMk/>
            <pc:sldMk cId="1371087182" sldId="338"/>
            <ac:spMk id="2" creationId="{3BA91214-4CF7-1832-0DDC-3ADBE57A01C3}"/>
          </ac:spMkLst>
        </pc:spChg>
        <pc:spChg chg="mod">
          <ac:chgData name="Pedersen, Mike [ITS]" userId="30e9f2b3-2579-4cec-81c4-fcbf8ec651a8" providerId="ADAL" clId="{8C24328A-165C-44EF-98D0-BA9CEFCBF8F8}" dt="2025-04-24T21:51:40.812" v="4522" actId="20577"/>
          <ac:spMkLst>
            <pc:docMk/>
            <pc:sldMk cId="1371087182" sldId="338"/>
            <ac:spMk id="3" creationId="{8D7A0E19-83C5-3557-AA60-A19594FD414E}"/>
          </ac:spMkLst>
        </pc:spChg>
        <pc:picChg chg="add mod">
          <ac:chgData name="Pedersen, Mike [ITS]" userId="30e9f2b3-2579-4cec-81c4-fcbf8ec651a8" providerId="ADAL" clId="{8C24328A-165C-44EF-98D0-BA9CEFCBF8F8}" dt="2025-04-29T20:37:53.377" v="4553"/>
          <ac:picMkLst>
            <pc:docMk/>
            <pc:sldMk cId="1371087182" sldId="338"/>
            <ac:picMk id="4" creationId="{376F47B4-4F53-7A43-E1D2-30C389B7AE07}"/>
          </ac:picMkLst>
        </pc:picChg>
        <pc:picChg chg="add mod">
          <ac:chgData name="Pedersen, Mike [ITS]" userId="30e9f2b3-2579-4cec-81c4-fcbf8ec651a8" providerId="ADAL" clId="{8C24328A-165C-44EF-98D0-BA9CEFCBF8F8}" dt="2025-04-24T21:51:01.557" v="4470" actId="1076"/>
          <ac:picMkLst>
            <pc:docMk/>
            <pc:sldMk cId="1371087182" sldId="338"/>
            <ac:picMk id="5" creationId="{C2174E4B-C38D-6C20-8454-0D0EAC47875A}"/>
          </ac:picMkLst>
        </pc:picChg>
      </pc:sldChg>
      <pc:sldChg chg="addSp delSp modSp add mod ord">
        <pc:chgData name="Pedersen, Mike [ITS]" userId="30e9f2b3-2579-4cec-81c4-fcbf8ec651a8" providerId="ADAL" clId="{8C24328A-165C-44EF-98D0-BA9CEFCBF8F8}" dt="2025-04-29T20:38:24.672" v="4564"/>
        <pc:sldMkLst>
          <pc:docMk/>
          <pc:sldMk cId="3065241666" sldId="339"/>
        </pc:sldMkLst>
        <pc:spChg chg="mod">
          <ac:chgData name="Pedersen, Mike [ITS]" userId="30e9f2b3-2579-4cec-81c4-fcbf8ec651a8" providerId="ADAL" clId="{8C24328A-165C-44EF-98D0-BA9CEFCBF8F8}" dt="2025-04-23T22:56:23.615" v="331" actId="20577"/>
          <ac:spMkLst>
            <pc:docMk/>
            <pc:sldMk cId="3065241666" sldId="339"/>
            <ac:spMk id="2" creationId="{DE7EA849-4ACC-93B7-8768-5CA815BD9F03}"/>
          </ac:spMkLst>
        </pc:spChg>
        <pc:picChg chg="add mod">
          <ac:chgData name="Pedersen, Mike [ITS]" userId="30e9f2b3-2579-4cec-81c4-fcbf8ec651a8" providerId="ADAL" clId="{8C24328A-165C-44EF-98D0-BA9CEFCBF8F8}" dt="2025-04-29T20:38:24.672" v="4564"/>
          <ac:picMkLst>
            <pc:docMk/>
            <pc:sldMk cId="3065241666" sldId="339"/>
            <ac:picMk id="3" creationId="{A31EFDFE-2857-E1EE-9A96-A067F59BBCA8}"/>
          </ac:picMkLst>
        </pc:picChg>
        <pc:picChg chg="add mod">
          <ac:chgData name="Pedersen, Mike [ITS]" userId="30e9f2b3-2579-4cec-81c4-fcbf8ec651a8" providerId="ADAL" clId="{8C24328A-165C-44EF-98D0-BA9CEFCBF8F8}" dt="2025-04-23T22:56:52.023" v="338" actId="1076"/>
          <ac:picMkLst>
            <pc:docMk/>
            <pc:sldMk cId="3065241666" sldId="339"/>
            <ac:picMk id="6" creationId="{04E59617-8553-EEEF-C248-407480EF89D8}"/>
          </ac:picMkLst>
        </pc:picChg>
        <pc:picChg chg="add mod">
          <ac:chgData name="Pedersen, Mike [ITS]" userId="30e9f2b3-2579-4cec-81c4-fcbf8ec651a8" providerId="ADAL" clId="{8C24328A-165C-44EF-98D0-BA9CEFCBF8F8}" dt="2025-04-23T22:56:56.647" v="339" actId="1076"/>
          <ac:picMkLst>
            <pc:docMk/>
            <pc:sldMk cId="3065241666" sldId="339"/>
            <ac:picMk id="7" creationId="{06A12D5F-150C-51BB-5500-D2FFC9C850AE}"/>
          </ac:picMkLst>
        </pc:picChg>
      </pc:sldChg>
      <pc:sldChg chg="addSp modSp add mod ord">
        <pc:chgData name="Pedersen, Mike [ITS]" userId="30e9f2b3-2579-4cec-81c4-fcbf8ec651a8" providerId="ADAL" clId="{8C24328A-165C-44EF-98D0-BA9CEFCBF8F8}" dt="2025-04-29T20:38:09.624" v="4558"/>
        <pc:sldMkLst>
          <pc:docMk/>
          <pc:sldMk cId="3914184329" sldId="340"/>
        </pc:sldMkLst>
        <pc:spChg chg="mod">
          <ac:chgData name="Pedersen, Mike [ITS]" userId="30e9f2b3-2579-4cec-81c4-fcbf8ec651a8" providerId="ADAL" clId="{8C24328A-165C-44EF-98D0-BA9CEFCBF8F8}" dt="2025-04-23T22:57:18.026" v="361" actId="20577"/>
          <ac:spMkLst>
            <pc:docMk/>
            <pc:sldMk cId="3914184329" sldId="340"/>
            <ac:spMk id="2" creationId="{9AE52F85-9E97-6640-204E-7AAFD6F9AFB0}"/>
          </ac:spMkLst>
        </pc:spChg>
        <pc:spChg chg="mod">
          <ac:chgData name="Pedersen, Mike [ITS]" userId="30e9f2b3-2579-4cec-81c4-fcbf8ec651a8" providerId="ADAL" clId="{8C24328A-165C-44EF-98D0-BA9CEFCBF8F8}" dt="2025-04-24T21:50:06.683" v="4463" actId="14100"/>
          <ac:spMkLst>
            <pc:docMk/>
            <pc:sldMk cId="3914184329" sldId="340"/>
            <ac:spMk id="3" creationId="{81A5DD38-F117-C4BB-4598-5421B1341720}"/>
          </ac:spMkLst>
        </pc:spChg>
        <pc:picChg chg="add mod">
          <ac:chgData name="Pedersen, Mike [ITS]" userId="30e9f2b3-2579-4cec-81c4-fcbf8ec651a8" providerId="ADAL" clId="{8C24328A-165C-44EF-98D0-BA9CEFCBF8F8}" dt="2025-04-24T21:21:01.726" v="4343" actId="1440"/>
          <ac:picMkLst>
            <pc:docMk/>
            <pc:sldMk cId="3914184329" sldId="340"/>
            <ac:picMk id="4" creationId="{FA3F07FB-B681-D107-21B7-67C694CA5F9E}"/>
          </ac:picMkLst>
        </pc:picChg>
        <pc:picChg chg="add mod">
          <ac:chgData name="Pedersen, Mike [ITS]" userId="30e9f2b3-2579-4cec-81c4-fcbf8ec651a8" providerId="ADAL" clId="{8C24328A-165C-44EF-98D0-BA9CEFCBF8F8}" dt="2025-04-29T20:38:09.624" v="4558"/>
          <ac:picMkLst>
            <pc:docMk/>
            <pc:sldMk cId="3914184329" sldId="340"/>
            <ac:picMk id="5" creationId="{43DC1A1F-6960-7487-C01B-652208CA22C0}"/>
          </ac:picMkLst>
        </pc:picChg>
      </pc:sldChg>
      <pc:sldChg chg="addSp modSp add mod">
        <pc:chgData name="Pedersen, Mike [ITS]" userId="30e9f2b3-2579-4cec-81c4-fcbf8ec651a8" providerId="ADAL" clId="{8C24328A-165C-44EF-98D0-BA9CEFCBF8F8}" dt="2025-04-29T20:38:19.597" v="4562"/>
        <pc:sldMkLst>
          <pc:docMk/>
          <pc:sldMk cId="1459655640" sldId="341"/>
        </pc:sldMkLst>
        <pc:spChg chg="mod">
          <ac:chgData name="Pedersen, Mike [ITS]" userId="30e9f2b3-2579-4cec-81c4-fcbf8ec651a8" providerId="ADAL" clId="{8C24328A-165C-44EF-98D0-BA9CEFCBF8F8}" dt="2025-04-23T22:58:18.583" v="388" actId="20577"/>
          <ac:spMkLst>
            <pc:docMk/>
            <pc:sldMk cId="1459655640" sldId="341"/>
            <ac:spMk id="2" creationId="{DFFEC089-4CEA-3854-4F92-F360247421CC}"/>
          </ac:spMkLst>
        </pc:spChg>
        <pc:spChg chg="mod">
          <ac:chgData name="Pedersen, Mike [ITS]" userId="30e9f2b3-2579-4cec-81c4-fcbf8ec651a8" providerId="ADAL" clId="{8C24328A-165C-44EF-98D0-BA9CEFCBF8F8}" dt="2025-04-24T21:48:12.681" v="4454" actId="1076"/>
          <ac:spMkLst>
            <pc:docMk/>
            <pc:sldMk cId="1459655640" sldId="341"/>
            <ac:spMk id="3" creationId="{92ED4FA9-894D-2C6F-3243-3A1F06C5B49E}"/>
          </ac:spMkLst>
        </pc:spChg>
        <pc:picChg chg="add mod">
          <ac:chgData name="Pedersen, Mike [ITS]" userId="30e9f2b3-2579-4cec-81c4-fcbf8ec651a8" providerId="ADAL" clId="{8C24328A-165C-44EF-98D0-BA9CEFCBF8F8}" dt="2025-04-24T21:48:56.522" v="4458" actId="1440"/>
          <ac:picMkLst>
            <pc:docMk/>
            <pc:sldMk cId="1459655640" sldId="341"/>
            <ac:picMk id="4" creationId="{B666BE80-3641-2E24-FA91-9FD908A8F0EB}"/>
          </ac:picMkLst>
        </pc:picChg>
        <pc:picChg chg="add mod">
          <ac:chgData name="Pedersen, Mike [ITS]" userId="30e9f2b3-2579-4cec-81c4-fcbf8ec651a8" providerId="ADAL" clId="{8C24328A-165C-44EF-98D0-BA9CEFCBF8F8}" dt="2025-04-29T20:38:19.597" v="4562"/>
          <ac:picMkLst>
            <pc:docMk/>
            <pc:sldMk cId="1459655640" sldId="341"/>
            <ac:picMk id="5" creationId="{E0ACC6F2-210F-5ACD-1A71-640D0D4A8238}"/>
          </ac:picMkLst>
        </pc:picChg>
      </pc:sldChg>
      <pc:sldChg chg="add del">
        <pc:chgData name="Pedersen, Mike [ITS]" userId="30e9f2b3-2579-4cec-81c4-fcbf8ec651a8" providerId="ADAL" clId="{8C24328A-165C-44EF-98D0-BA9CEFCBF8F8}" dt="2025-04-24T20:16:41.676" v="3369" actId="2696"/>
        <pc:sldMkLst>
          <pc:docMk/>
          <pc:sldMk cId="2986938142" sldId="342"/>
        </pc:sldMkLst>
      </pc:sldChg>
      <pc:sldChg chg="addSp modSp add mod">
        <pc:chgData name="Pedersen, Mike [ITS]" userId="30e9f2b3-2579-4cec-81c4-fcbf8ec651a8" providerId="ADAL" clId="{8C24328A-165C-44EF-98D0-BA9CEFCBF8F8}" dt="2025-04-29T20:38:22.069" v="4563"/>
        <pc:sldMkLst>
          <pc:docMk/>
          <pc:sldMk cId="2972028564" sldId="343"/>
        </pc:sldMkLst>
        <pc:spChg chg="mod">
          <ac:chgData name="Pedersen, Mike [ITS]" userId="30e9f2b3-2579-4cec-81c4-fcbf8ec651a8" providerId="ADAL" clId="{8C24328A-165C-44EF-98D0-BA9CEFCBF8F8}" dt="2025-04-24T21:45:52.606" v="4446" actId="14100"/>
          <ac:spMkLst>
            <pc:docMk/>
            <pc:sldMk cId="2972028564" sldId="343"/>
            <ac:spMk id="3" creationId="{3834909B-E768-0BFF-FE92-8CC06A0D3E78}"/>
          </ac:spMkLst>
        </pc:spChg>
        <pc:picChg chg="add mod">
          <ac:chgData name="Pedersen, Mike [ITS]" userId="30e9f2b3-2579-4cec-81c4-fcbf8ec651a8" providerId="ADAL" clId="{8C24328A-165C-44EF-98D0-BA9CEFCBF8F8}" dt="2025-04-29T20:38:22.069" v="4563"/>
          <ac:picMkLst>
            <pc:docMk/>
            <pc:sldMk cId="2972028564" sldId="343"/>
            <ac:picMk id="4" creationId="{8A8B4E00-E47B-0C01-5407-FF769D65DB13}"/>
          </ac:picMkLst>
        </pc:picChg>
        <pc:picChg chg="add mod">
          <ac:chgData name="Pedersen, Mike [ITS]" userId="30e9f2b3-2579-4cec-81c4-fcbf8ec651a8" providerId="ADAL" clId="{8C24328A-165C-44EF-98D0-BA9CEFCBF8F8}" dt="2025-04-24T21:47:37.210" v="4452" actId="1440"/>
          <ac:picMkLst>
            <pc:docMk/>
            <pc:sldMk cId="2972028564" sldId="343"/>
            <ac:picMk id="5" creationId="{D2F65F39-16AB-36F6-4493-4686271DFF95}"/>
          </ac:picMkLst>
        </pc:picChg>
      </pc:sldChg>
      <pc:sldChg chg="add del">
        <pc:chgData name="Pedersen, Mike [ITS]" userId="30e9f2b3-2579-4cec-81c4-fcbf8ec651a8" providerId="ADAL" clId="{8C24328A-165C-44EF-98D0-BA9CEFCBF8F8}" dt="2025-04-23T23:00:21.898" v="403"/>
        <pc:sldMkLst>
          <pc:docMk/>
          <pc:sldMk cId="875885807" sldId="344"/>
        </pc:sldMkLst>
      </pc:sldChg>
      <pc:sldChg chg="addSp modSp add mod">
        <pc:chgData name="Pedersen, Mike [ITS]" userId="30e9f2b3-2579-4cec-81c4-fcbf8ec651a8" providerId="ADAL" clId="{8C24328A-165C-44EF-98D0-BA9CEFCBF8F8}" dt="2025-04-29T20:38:45.178" v="4570"/>
        <pc:sldMkLst>
          <pc:docMk/>
          <pc:sldMk cId="3228332956" sldId="344"/>
        </pc:sldMkLst>
        <pc:spChg chg="mod">
          <ac:chgData name="Pedersen, Mike [ITS]" userId="30e9f2b3-2579-4cec-81c4-fcbf8ec651a8" providerId="ADAL" clId="{8C24328A-165C-44EF-98D0-BA9CEFCBF8F8}" dt="2025-04-23T23:01:21.527" v="417" actId="20577"/>
          <ac:spMkLst>
            <pc:docMk/>
            <pc:sldMk cId="3228332956" sldId="344"/>
            <ac:spMk id="2" creationId="{233D3CC2-F94F-5E2A-04D8-6936077C1334}"/>
          </ac:spMkLst>
        </pc:spChg>
        <pc:picChg chg="add mod">
          <ac:chgData name="Pedersen, Mike [ITS]" userId="30e9f2b3-2579-4cec-81c4-fcbf8ec651a8" providerId="ADAL" clId="{8C24328A-165C-44EF-98D0-BA9CEFCBF8F8}" dt="2025-04-29T20:38:45.178" v="4570"/>
          <ac:picMkLst>
            <pc:docMk/>
            <pc:sldMk cId="3228332956" sldId="344"/>
            <ac:picMk id="3" creationId="{D557521D-1BCE-D778-1778-F619FD016BCD}"/>
          </ac:picMkLst>
        </pc:picChg>
      </pc:sldChg>
      <pc:sldChg chg="addSp delSp modSp add mod">
        <pc:chgData name="Pedersen, Mike [ITS]" userId="30e9f2b3-2579-4cec-81c4-fcbf8ec651a8" providerId="ADAL" clId="{8C24328A-165C-44EF-98D0-BA9CEFCBF8F8}" dt="2025-04-29T20:38:47.375" v="4571"/>
        <pc:sldMkLst>
          <pc:docMk/>
          <pc:sldMk cId="3317000320" sldId="345"/>
        </pc:sldMkLst>
        <pc:spChg chg="mod">
          <ac:chgData name="Pedersen, Mike [ITS]" userId="30e9f2b3-2579-4cec-81c4-fcbf8ec651a8" providerId="ADAL" clId="{8C24328A-165C-44EF-98D0-BA9CEFCBF8F8}" dt="2025-04-23T23:01:36.598" v="418"/>
          <ac:spMkLst>
            <pc:docMk/>
            <pc:sldMk cId="3317000320" sldId="345"/>
            <ac:spMk id="2" creationId="{27057C39-6E7C-8B49-88FB-0D57C085F0E8}"/>
          </ac:spMkLst>
        </pc:spChg>
        <pc:spChg chg="mod">
          <ac:chgData name="Pedersen, Mike [ITS]" userId="30e9f2b3-2579-4cec-81c4-fcbf8ec651a8" providerId="ADAL" clId="{8C24328A-165C-44EF-98D0-BA9CEFCBF8F8}" dt="2025-04-23T23:02:08.199" v="425" actId="14100"/>
          <ac:spMkLst>
            <pc:docMk/>
            <pc:sldMk cId="3317000320" sldId="345"/>
            <ac:spMk id="3" creationId="{6C63D5E4-3DAB-136F-F50E-78F01A65838A}"/>
          </ac:spMkLst>
        </pc:spChg>
        <pc:picChg chg="add mod">
          <ac:chgData name="Pedersen, Mike [ITS]" userId="30e9f2b3-2579-4cec-81c4-fcbf8ec651a8" providerId="ADAL" clId="{8C24328A-165C-44EF-98D0-BA9CEFCBF8F8}" dt="2025-04-29T20:38:47.375" v="4571"/>
          <ac:picMkLst>
            <pc:docMk/>
            <pc:sldMk cId="3317000320" sldId="345"/>
            <ac:picMk id="4" creationId="{F795814C-E570-41F4-FE00-055E4DAD6D07}"/>
          </ac:picMkLst>
        </pc:picChg>
        <pc:picChg chg="add mod">
          <ac:chgData name="Pedersen, Mike [ITS]" userId="30e9f2b3-2579-4cec-81c4-fcbf8ec651a8" providerId="ADAL" clId="{8C24328A-165C-44EF-98D0-BA9CEFCBF8F8}" dt="2025-04-23T23:02:12.461" v="426" actId="14100"/>
          <ac:picMkLst>
            <pc:docMk/>
            <pc:sldMk cId="3317000320" sldId="345"/>
            <ac:picMk id="5" creationId="{199AE79C-6F1A-DFF7-0B15-54DE2F5EF143}"/>
          </ac:picMkLst>
        </pc:picChg>
      </pc:sldChg>
      <pc:sldChg chg="addSp delSp modSp add mod">
        <pc:chgData name="Pedersen, Mike [ITS]" userId="30e9f2b3-2579-4cec-81c4-fcbf8ec651a8" providerId="ADAL" clId="{8C24328A-165C-44EF-98D0-BA9CEFCBF8F8}" dt="2025-04-29T20:38:49.549" v="4572"/>
        <pc:sldMkLst>
          <pc:docMk/>
          <pc:sldMk cId="1015919378" sldId="346"/>
        </pc:sldMkLst>
        <pc:spChg chg="mod">
          <ac:chgData name="Pedersen, Mike [ITS]" userId="30e9f2b3-2579-4cec-81c4-fcbf8ec651a8" providerId="ADAL" clId="{8C24328A-165C-44EF-98D0-BA9CEFCBF8F8}" dt="2025-04-23T23:02:57.226" v="427"/>
          <ac:spMkLst>
            <pc:docMk/>
            <pc:sldMk cId="1015919378" sldId="346"/>
            <ac:spMk id="2" creationId="{3F1DAAF1-C1C9-9D05-0912-B0D4511388B8}"/>
          </ac:spMkLst>
        </pc:spChg>
        <pc:spChg chg="mod">
          <ac:chgData name="Pedersen, Mike [ITS]" userId="30e9f2b3-2579-4cec-81c4-fcbf8ec651a8" providerId="ADAL" clId="{8C24328A-165C-44EF-98D0-BA9CEFCBF8F8}" dt="2025-04-23T23:03:31.400" v="433" actId="14100"/>
          <ac:spMkLst>
            <pc:docMk/>
            <pc:sldMk cId="1015919378" sldId="346"/>
            <ac:spMk id="3" creationId="{948917D8-E5ED-6BE3-9874-E2D1E1821D70}"/>
          </ac:spMkLst>
        </pc:spChg>
        <pc:picChg chg="add mod">
          <ac:chgData name="Pedersen, Mike [ITS]" userId="30e9f2b3-2579-4cec-81c4-fcbf8ec651a8" providerId="ADAL" clId="{8C24328A-165C-44EF-98D0-BA9CEFCBF8F8}" dt="2025-04-29T20:38:49.549" v="4572"/>
          <ac:picMkLst>
            <pc:docMk/>
            <pc:sldMk cId="1015919378" sldId="346"/>
            <ac:picMk id="4" creationId="{FBD0D58F-4B92-21BF-E28E-3C305D13ECE9}"/>
          </ac:picMkLst>
        </pc:picChg>
        <pc:picChg chg="add mod">
          <ac:chgData name="Pedersen, Mike [ITS]" userId="30e9f2b3-2579-4cec-81c4-fcbf8ec651a8" providerId="ADAL" clId="{8C24328A-165C-44EF-98D0-BA9CEFCBF8F8}" dt="2025-04-23T23:03:25.394" v="432" actId="1440"/>
          <ac:picMkLst>
            <pc:docMk/>
            <pc:sldMk cId="1015919378" sldId="346"/>
            <ac:picMk id="5" creationId="{5A3DBD20-CF0A-1DEA-6BCC-027B22E7E4D6}"/>
          </ac:picMkLst>
        </pc:picChg>
      </pc:sldChg>
      <pc:sldChg chg="addSp delSp modSp add mod">
        <pc:chgData name="Pedersen, Mike [ITS]" userId="30e9f2b3-2579-4cec-81c4-fcbf8ec651a8" providerId="ADAL" clId="{8C24328A-165C-44EF-98D0-BA9CEFCBF8F8}" dt="2025-04-29T20:38:54.255" v="4573"/>
        <pc:sldMkLst>
          <pc:docMk/>
          <pc:sldMk cId="1887057943" sldId="347"/>
        </pc:sldMkLst>
        <pc:spChg chg="mod">
          <ac:chgData name="Pedersen, Mike [ITS]" userId="30e9f2b3-2579-4cec-81c4-fcbf8ec651a8" providerId="ADAL" clId="{8C24328A-165C-44EF-98D0-BA9CEFCBF8F8}" dt="2025-04-23T23:03:46.899" v="438" actId="20577"/>
          <ac:spMkLst>
            <pc:docMk/>
            <pc:sldMk cId="1887057943" sldId="347"/>
            <ac:spMk id="2" creationId="{8981DB60-91FD-C62E-6CED-9D790389A814}"/>
          </ac:spMkLst>
        </pc:spChg>
        <pc:spChg chg="mod">
          <ac:chgData name="Pedersen, Mike [ITS]" userId="30e9f2b3-2579-4cec-81c4-fcbf8ec651a8" providerId="ADAL" clId="{8C24328A-165C-44EF-98D0-BA9CEFCBF8F8}" dt="2025-04-23T23:04:39.259" v="453" actId="14100"/>
          <ac:spMkLst>
            <pc:docMk/>
            <pc:sldMk cId="1887057943" sldId="347"/>
            <ac:spMk id="3" creationId="{6DE7C218-A958-CBD2-BAA4-FDE43BAF22E0}"/>
          </ac:spMkLst>
        </pc:spChg>
        <pc:picChg chg="add mod">
          <ac:chgData name="Pedersen, Mike [ITS]" userId="30e9f2b3-2579-4cec-81c4-fcbf8ec651a8" providerId="ADAL" clId="{8C24328A-165C-44EF-98D0-BA9CEFCBF8F8}" dt="2025-04-29T20:38:54.255" v="4573"/>
          <ac:picMkLst>
            <pc:docMk/>
            <pc:sldMk cId="1887057943" sldId="347"/>
            <ac:picMk id="4" creationId="{C8A8D1CD-DCEA-26DC-AE7A-9DE60456C38C}"/>
          </ac:picMkLst>
        </pc:picChg>
        <pc:picChg chg="add mod">
          <ac:chgData name="Pedersen, Mike [ITS]" userId="30e9f2b3-2579-4cec-81c4-fcbf8ec651a8" providerId="ADAL" clId="{8C24328A-165C-44EF-98D0-BA9CEFCBF8F8}" dt="2025-04-23T23:04:35.135" v="452" actId="14100"/>
          <ac:picMkLst>
            <pc:docMk/>
            <pc:sldMk cId="1887057943" sldId="347"/>
            <ac:picMk id="6" creationId="{9CFE3932-7461-B679-68EC-2646601B650B}"/>
          </ac:picMkLst>
        </pc:picChg>
      </pc:sldChg>
      <pc:sldChg chg="addSp modSp add mod">
        <pc:chgData name="Pedersen, Mike [ITS]" userId="30e9f2b3-2579-4cec-81c4-fcbf8ec651a8" providerId="ADAL" clId="{8C24328A-165C-44EF-98D0-BA9CEFCBF8F8}" dt="2025-04-29T20:37:45.481" v="4550"/>
        <pc:sldMkLst>
          <pc:docMk/>
          <pc:sldMk cId="88823928" sldId="348"/>
        </pc:sldMkLst>
        <pc:spChg chg="mod">
          <ac:chgData name="Pedersen, Mike [ITS]" userId="30e9f2b3-2579-4cec-81c4-fcbf8ec651a8" providerId="ADAL" clId="{8C24328A-165C-44EF-98D0-BA9CEFCBF8F8}" dt="2025-04-24T19:45:24.470" v="868" actId="20577"/>
          <ac:spMkLst>
            <pc:docMk/>
            <pc:sldMk cId="88823928" sldId="348"/>
            <ac:spMk id="2" creationId="{6729D3FA-29C4-8D0C-26E0-7D7D895572E7}"/>
          </ac:spMkLst>
        </pc:spChg>
        <pc:spChg chg="mod">
          <ac:chgData name="Pedersen, Mike [ITS]" userId="30e9f2b3-2579-4cec-81c4-fcbf8ec651a8" providerId="ADAL" clId="{8C24328A-165C-44EF-98D0-BA9CEFCBF8F8}" dt="2025-04-24T21:03:19.799" v="4318" actId="1076"/>
          <ac:spMkLst>
            <pc:docMk/>
            <pc:sldMk cId="88823928" sldId="348"/>
            <ac:spMk id="3" creationId="{C1F41850-B07D-AE55-01B3-7DB99E1005D4}"/>
          </ac:spMkLst>
        </pc:spChg>
        <pc:picChg chg="add mod">
          <ac:chgData name="Pedersen, Mike [ITS]" userId="30e9f2b3-2579-4cec-81c4-fcbf8ec651a8" providerId="ADAL" clId="{8C24328A-165C-44EF-98D0-BA9CEFCBF8F8}" dt="2025-04-29T20:37:45.481" v="4550"/>
          <ac:picMkLst>
            <pc:docMk/>
            <pc:sldMk cId="88823928" sldId="348"/>
            <ac:picMk id="4" creationId="{A9B1B92F-FFFE-CE93-C4C2-DD683E3456E5}"/>
          </ac:picMkLst>
        </pc:picChg>
        <pc:picChg chg="add mod modCrop">
          <ac:chgData name="Pedersen, Mike [ITS]" userId="30e9f2b3-2579-4cec-81c4-fcbf8ec651a8" providerId="ADAL" clId="{8C24328A-165C-44EF-98D0-BA9CEFCBF8F8}" dt="2025-04-24T21:20:20.526" v="4337" actId="1440"/>
          <ac:picMkLst>
            <pc:docMk/>
            <pc:sldMk cId="88823928" sldId="348"/>
            <ac:picMk id="5" creationId="{C1D8AF3A-D1D8-7319-347F-BCA1EFCC4123}"/>
          </ac:picMkLst>
        </pc:picChg>
      </pc:sldChg>
      <pc:sldChg chg="addSp delSp modSp new mod ord">
        <pc:chgData name="Pedersen, Mike [ITS]" userId="30e9f2b3-2579-4cec-81c4-fcbf8ec651a8" providerId="ADAL" clId="{8C24328A-165C-44EF-98D0-BA9CEFCBF8F8}" dt="2025-04-24T21:20:42.953" v="4341" actId="1440"/>
        <pc:sldMkLst>
          <pc:docMk/>
          <pc:sldMk cId="2386797199" sldId="349"/>
        </pc:sldMkLst>
        <pc:spChg chg="mod">
          <ac:chgData name="Pedersen, Mike [ITS]" userId="30e9f2b3-2579-4cec-81c4-fcbf8ec651a8" providerId="ADAL" clId="{8C24328A-165C-44EF-98D0-BA9CEFCBF8F8}" dt="2025-04-24T19:49:48.278" v="1418" actId="20577"/>
          <ac:spMkLst>
            <pc:docMk/>
            <pc:sldMk cId="2386797199" sldId="349"/>
            <ac:spMk id="2" creationId="{95A8917E-8583-B486-F3EE-68751D0933EC}"/>
          </ac:spMkLst>
        </pc:spChg>
        <pc:spChg chg="mod">
          <ac:chgData name="Pedersen, Mike [ITS]" userId="30e9f2b3-2579-4cec-81c4-fcbf8ec651a8" providerId="ADAL" clId="{8C24328A-165C-44EF-98D0-BA9CEFCBF8F8}" dt="2025-04-24T21:03:44.171" v="4321" actId="14100"/>
          <ac:spMkLst>
            <pc:docMk/>
            <pc:sldMk cId="2386797199" sldId="349"/>
            <ac:spMk id="3" creationId="{2834A72C-F78F-BC18-38FD-BB18328FBCED}"/>
          </ac:spMkLst>
        </pc:spChg>
        <pc:picChg chg="add mod">
          <ac:chgData name="Pedersen, Mike [ITS]" userId="30e9f2b3-2579-4cec-81c4-fcbf8ec651a8" providerId="ADAL" clId="{8C24328A-165C-44EF-98D0-BA9CEFCBF8F8}" dt="2025-04-24T21:20:40.062" v="4340" actId="1440"/>
          <ac:picMkLst>
            <pc:docMk/>
            <pc:sldMk cId="2386797199" sldId="349"/>
            <ac:picMk id="4" creationId="{03B1B510-AC21-E430-3C6B-C1E5F61B20E5}"/>
          </ac:picMkLst>
        </pc:picChg>
        <pc:picChg chg="add mod">
          <ac:chgData name="Pedersen, Mike [ITS]" userId="30e9f2b3-2579-4cec-81c4-fcbf8ec651a8" providerId="ADAL" clId="{8C24328A-165C-44EF-98D0-BA9CEFCBF8F8}" dt="2025-04-24T21:20:42.953" v="4341" actId="1440"/>
          <ac:picMkLst>
            <pc:docMk/>
            <pc:sldMk cId="2386797199" sldId="349"/>
            <ac:picMk id="8" creationId="{EF9FE9D3-1B65-66AB-48D6-9411DCDECDD2}"/>
          </ac:picMkLst>
        </pc:picChg>
      </pc:sldChg>
      <pc:sldChg chg="addSp modSp new mod">
        <pc:chgData name="Pedersen, Mike [ITS]" userId="30e9f2b3-2579-4cec-81c4-fcbf8ec651a8" providerId="ADAL" clId="{8C24328A-165C-44EF-98D0-BA9CEFCBF8F8}" dt="2025-04-29T20:37:50.744" v="4552"/>
        <pc:sldMkLst>
          <pc:docMk/>
          <pc:sldMk cId="1047814874" sldId="350"/>
        </pc:sldMkLst>
        <pc:spChg chg="mod">
          <ac:chgData name="Pedersen, Mike [ITS]" userId="30e9f2b3-2579-4cec-81c4-fcbf8ec651a8" providerId="ADAL" clId="{8C24328A-165C-44EF-98D0-BA9CEFCBF8F8}" dt="2025-04-24T19:52:07.453" v="1790" actId="20577"/>
          <ac:spMkLst>
            <pc:docMk/>
            <pc:sldMk cId="1047814874" sldId="350"/>
            <ac:spMk id="2" creationId="{C338B3B1-676D-DB4D-AF52-AE20ED771751}"/>
          </ac:spMkLst>
        </pc:spChg>
        <pc:spChg chg="mod">
          <ac:chgData name="Pedersen, Mike [ITS]" userId="30e9f2b3-2579-4cec-81c4-fcbf8ec651a8" providerId="ADAL" clId="{8C24328A-165C-44EF-98D0-BA9CEFCBF8F8}" dt="2025-04-24T21:21:31.820" v="4344" actId="14100"/>
          <ac:spMkLst>
            <pc:docMk/>
            <pc:sldMk cId="1047814874" sldId="350"/>
            <ac:spMk id="3" creationId="{8B9246E4-E7DF-F998-8E8D-CD455935D3F1}"/>
          </ac:spMkLst>
        </pc:spChg>
        <pc:picChg chg="add mod">
          <ac:chgData name="Pedersen, Mike [ITS]" userId="30e9f2b3-2579-4cec-81c4-fcbf8ec651a8" providerId="ADAL" clId="{8C24328A-165C-44EF-98D0-BA9CEFCBF8F8}" dt="2025-04-29T20:37:50.744" v="4552"/>
          <ac:picMkLst>
            <pc:docMk/>
            <pc:sldMk cId="1047814874" sldId="350"/>
            <ac:picMk id="4" creationId="{947461C6-0A2A-9D43-D221-B0F19CAE049C}"/>
          </ac:picMkLst>
        </pc:picChg>
        <pc:picChg chg="add mod">
          <ac:chgData name="Pedersen, Mike [ITS]" userId="30e9f2b3-2579-4cec-81c4-fcbf8ec651a8" providerId="ADAL" clId="{8C24328A-165C-44EF-98D0-BA9CEFCBF8F8}" dt="2025-04-24T21:23:42.060" v="4351" actId="1076"/>
          <ac:picMkLst>
            <pc:docMk/>
            <pc:sldMk cId="1047814874" sldId="350"/>
            <ac:picMk id="5" creationId="{8AC3A2AF-7DF0-4DF3-5B95-5D55C22AFC98}"/>
          </ac:picMkLst>
        </pc:picChg>
      </pc:sldChg>
      <pc:sldChg chg="addSp modSp new mod">
        <pc:chgData name="Pedersen, Mike [ITS]" userId="30e9f2b3-2579-4cec-81c4-fcbf8ec651a8" providerId="ADAL" clId="{8C24328A-165C-44EF-98D0-BA9CEFCBF8F8}" dt="2025-04-29T20:37:58.547" v="4554"/>
        <pc:sldMkLst>
          <pc:docMk/>
          <pc:sldMk cId="3166227019" sldId="351"/>
        </pc:sldMkLst>
        <pc:spChg chg="mod">
          <ac:chgData name="Pedersen, Mike [ITS]" userId="30e9f2b3-2579-4cec-81c4-fcbf8ec651a8" providerId="ADAL" clId="{8C24328A-165C-44EF-98D0-BA9CEFCBF8F8}" dt="2025-04-24T19:58:53.701" v="2326" actId="20577"/>
          <ac:spMkLst>
            <pc:docMk/>
            <pc:sldMk cId="3166227019" sldId="351"/>
            <ac:spMk id="2" creationId="{8A6211B0-7BFD-B109-612E-469CE66D6FCA}"/>
          </ac:spMkLst>
        </pc:spChg>
        <pc:spChg chg="mod">
          <ac:chgData name="Pedersen, Mike [ITS]" userId="30e9f2b3-2579-4cec-81c4-fcbf8ec651a8" providerId="ADAL" clId="{8C24328A-165C-44EF-98D0-BA9CEFCBF8F8}" dt="2025-04-24T21:24:21.319" v="4353" actId="14100"/>
          <ac:spMkLst>
            <pc:docMk/>
            <pc:sldMk cId="3166227019" sldId="351"/>
            <ac:spMk id="3" creationId="{73003818-68D2-A11F-9953-9E6E3A458D28}"/>
          </ac:spMkLst>
        </pc:spChg>
        <pc:picChg chg="add mod">
          <ac:chgData name="Pedersen, Mike [ITS]" userId="30e9f2b3-2579-4cec-81c4-fcbf8ec651a8" providerId="ADAL" clId="{8C24328A-165C-44EF-98D0-BA9CEFCBF8F8}" dt="2025-04-29T20:37:58.547" v="4554"/>
          <ac:picMkLst>
            <pc:docMk/>
            <pc:sldMk cId="3166227019" sldId="351"/>
            <ac:picMk id="4" creationId="{B6F60BE6-7BCD-62A9-A57A-FE60F4CCB21A}"/>
          </ac:picMkLst>
        </pc:picChg>
        <pc:picChg chg="add mod">
          <ac:chgData name="Pedersen, Mike [ITS]" userId="30e9f2b3-2579-4cec-81c4-fcbf8ec651a8" providerId="ADAL" clId="{8C24328A-165C-44EF-98D0-BA9CEFCBF8F8}" dt="2025-04-24T21:28:48.059" v="4367" actId="1440"/>
          <ac:picMkLst>
            <pc:docMk/>
            <pc:sldMk cId="3166227019" sldId="351"/>
            <ac:picMk id="5" creationId="{E1C3572A-CC92-9D30-5CEE-0847A7DD76A7}"/>
          </ac:picMkLst>
        </pc:picChg>
      </pc:sldChg>
      <pc:sldChg chg="addSp modSp new mod">
        <pc:chgData name="Pedersen, Mike [ITS]" userId="30e9f2b3-2579-4cec-81c4-fcbf8ec651a8" providerId="ADAL" clId="{8C24328A-165C-44EF-98D0-BA9CEFCBF8F8}" dt="2025-04-29T20:38:02.212" v="4555"/>
        <pc:sldMkLst>
          <pc:docMk/>
          <pc:sldMk cId="1043747103" sldId="352"/>
        </pc:sldMkLst>
        <pc:spChg chg="mod">
          <ac:chgData name="Pedersen, Mike [ITS]" userId="30e9f2b3-2579-4cec-81c4-fcbf8ec651a8" providerId="ADAL" clId="{8C24328A-165C-44EF-98D0-BA9CEFCBF8F8}" dt="2025-04-24T20:03:42.664" v="2897" actId="20577"/>
          <ac:spMkLst>
            <pc:docMk/>
            <pc:sldMk cId="1043747103" sldId="352"/>
            <ac:spMk id="2" creationId="{4749E24F-7008-2EDB-A512-3AEF6D507190}"/>
          </ac:spMkLst>
        </pc:spChg>
        <pc:spChg chg="mod">
          <ac:chgData name="Pedersen, Mike [ITS]" userId="30e9f2b3-2579-4cec-81c4-fcbf8ec651a8" providerId="ADAL" clId="{8C24328A-165C-44EF-98D0-BA9CEFCBF8F8}" dt="2025-04-24T20:06:08.040" v="3007" actId="20577"/>
          <ac:spMkLst>
            <pc:docMk/>
            <pc:sldMk cId="1043747103" sldId="352"/>
            <ac:spMk id="3" creationId="{928D5712-63DD-9E38-521F-3193BE9526AD}"/>
          </ac:spMkLst>
        </pc:spChg>
        <pc:picChg chg="add mod">
          <ac:chgData name="Pedersen, Mike [ITS]" userId="30e9f2b3-2579-4cec-81c4-fcbf8ec651a8" providerId="ADAL" clId="{8C24328A-165C-44EF-98D0-BA9CEFCBF8F8}" dt="2025-04-24T21:20:52.436" v="4342" actId="1440"/>
          <ac:picMkLst>
            <pc:docMk/>
            <pc:sldMk cId="1043747103" sldId="352"/>
            <ac:picMk id="4" creationId="{C1A4EA25-7972-9806-5D22-C507A07A98EE}"/>
          </ac:picMkLst>
        </pc:picChg>
        <pc:picChg chg="add mod">
          <ac:chgData name="Pedersen, Mike [ITS]" userId="30e9f2b3-2579-4cec-81c4-fcbf8ec651a8" providerId="ADAL" clId="{8C24328A-165C-44EF-98D0-BA9CEFCBF8F8}" dt="2025-04-29T20:38:02.212" v="4555"/>
          <ac:picMkLst>
            <pc:docMk/>
            <pc:sldMk cId="1043747103" sldId="352"/>
            <ac:picMk id="5" creationId="{C600E0F7-E915-C4C0-436A-A09C83B7F3DD}"/>
          </ac:picMkLst>
        </pc:picChg>
      </pc:sldChg>
      <pc:sldChg chg="addSp modSp new mod">
        <pc:chgData name="Pedersen, Mike [ITS]" userId="30e9f2b3-2579-4cec-81c4-fcbf8ec651a8" providerId="ADAL" clId="{8C24328A-165C-44EF-98D0-BA9CEFCBF8F8}" dt="2025-04-29T20:38:07.313" v="4557"/>
        <pc:sldMkLst>
          <pc:docMk/>
          <pc:sldMk cId="4260639722" sldId="353"/>
        </pc:sldMkLst>
        <pc:spChg chg="mod">
          <ac:chgData name="Pedersen, Mike [ITS]" userId="30e9f2b3-2579-4cec-81c4-fcbf8ec651a8" providerId="ADAL" clId="{8C24328A-165C-44EF-98D0-BA9CEFCBF8F8}" dt="2025-04-24T20:11:03.855" v="3212" actId="20577"/>
          <ac:spMkLst>
            <pc:docMk/>
            <pc:sldMk cId="4260639722" sldId="353"/>
            <ac:spMk id="2" creationId="{99B3E864-4C8B-2F30-0A89-BAE38B0A90CB}"/>
          </ac:spMkLst>
        </pc:spChg>
        <pc:spChg chg="mod">
          <ac:chgData name="Pedersen, Mike [ITS]" userId="30e9f2b3-2579-4cec-81c4-fcbf8ec651a8" providerId="ADAL" clId="{8C24328A-165C-44EF-98D0-BA9CEFCBF8F8}" dt="2025-04-24T21:29:06.639" v="4369" actId="1076"/>
          <ac:spMkLst>
            <pc:docMk/>
            <pc:sldMk cId="4260639722" sldId="353"/>
            <ac:spMk id="3" creationId="{3369D827-4F0A-D1F1-A0A5-382D3A3AB096}"/>
          </ac:spMkLst>
        </pc:spChg>
        <pc:picChg chg="add mod">
          <ac:chgData name="Pedersen, Mike [ITS]" userId="30e9f2b3-2579-4cec-81c4-fcbf8ec651a8" providerId="ADAL" clId="{8C24328A-165C-44EF-98D0-BA9CEFCBF8F8}" dt="2025-04-29T20:38:07.313" v="4557"/>
          <ac:picMkLst>
            <pc:docMk/>
            <pc:sldMk cId="4260639722" sldId="353"/>
            <ac:picMk id="4" creationId="{F8255CBC-4A8D-F70D-6E3F-EB0A47A3DCDA}"/>
          </ac:picMkLst>
        </pc:picChg>
        <pc:picChg chg="add mod">
          <ac:chgData name="Pedersen, Mike [ITS]" userId="30e9f2b3-2579-4cec-81c4-fcbf8ec651a8" providerId="ADAL" clId="{8C24328A-165C-44EF-98D0-BA9CEFCBF8F8}" dt="2025-04-24T21:31:34.676" v="4375" actId="1076"/>
          <ac:picMkLst>
            <pc:docMk/>
            <pc:sldMk cId="4260639722" sldId="353"/>
            <ac:picMk id="5" creationId="{A60866EB-99EF-FDAC-195F-D9963CEFC4C3}"/>
          </ac:picMkLst>
        </pc:picChg>
      </pc:sldChg>
      <pc:sldChg chg="addSp modSp new mod">
        <pc:chgData name="Pedersen, Mike [ITS]" userId="30e9f2b3-2579-4cec-81c4-fcbf8ec651a8" providerId="ADAL" clId="{8C24328A-165C-44EF-98D0-BA9CEFCBF8F8}" dt="2025-04-29T21:27:02.120" v="4919" actId="20577"/>
        <pc:sldMkLst>
          <pc:docMk/>
          <pc:sldMk cId="893726267" sldId="354"/>
        </pc:sldMkLst>
        <pc:spChg chg="mod">
          <ac:chgData name="Pedersen, Mike [ITS]" userId="30e9f2b3-2579-4cec-81c4-fcbf8ec651a8" providerId="ADAL" clId="{8C24328A-165C-44EF-98D0-BA9CEFCBF8F8}" dt="2025-04-24T20:11:39.690" v="3232" actId="20577"/>
          <ac:spMkLst>
            <pc:docMk/>
            <pc:sldMk cId="893726267" sldId="354"/>
            <ac:spMk id="2" creationId="{DC96EC35-899F-39A5-99FD-47AC4B9D1863}"/>
          </ac:spMkLst>
        </pc:spChg>
        <pc:spChg chg="mod">
          <ac:chgData name="Pedersen, Mike [ITS]" userId="30e9f2b3-2579-4cec-81c4-fcbf8ec651a8" providerId="ADAL" clId="{8C24328A-165C-44EF-98D0-BA9CEFCBF8F8}" dt="2025-04-29T21:27:02.120" v="4919" actId="20577"/>
          <ac:spMkLst>
            <pc:docMk/>
            <pc:sldMk cId="893726267" sldId="354"/>
            <ac:spMk id="3" creationId="{AE0588E1-C5ED-A325-A95D-7EEF13F91686}"/>
          </ac:spMkLst>
        </pc:spChg>
        <pc:picChg chg="add mod">
          <ac:chgData name="Pedersen, Mike [ITS]" userId="30e9f2b3-2579-4cec-81c4-fcbf8ec651a8" providerId="ADAL" clId="{8C24328A-165C-44EF-98D0-BA9CEFCBF8F8}" dt="2025-04-24T21:49:48.005" v="4461" actId="14100"/>
          <ac:picMkLst>
            <pc:docMk/>
            <pc:sldMk cId="893726267" sldId="354"/>
            <ac:picMk id="4" creationId="{8663B1C1-6DEF-7C53-748C-BA74793EAAB1}"/>
          </ac:picMkLst>
        </pc:picChg>
        <pc:picChg chg="add mod">
          <ac:chgData name="Pedersen, Mike [ITS]" userId="30e9f2b3-2579-4cec-81c4-fcbf8ec651a8" providerId="ADAL" clId="{8C24328A-165C-44EF-98D0-BA9CEFCBF8F8}" dt="2025-04-29T20:38:14.288" v="4560"/>
          <ac:picMkLst>
            <pc:docMk/>
            <pc:sldMk cId="893726267" sldId="354"/>
            <ac:picMk id="5" creationId="{B6132F23-4AFD-2D7E-DA11-F7686026418E}"/>
          </ac:picMkLst>
        </pc:picChg>
      </pc:sldChg>
      <pc:sldChg chg="addSp delSp modSp new mod modClrScheme chgLayout">
        <pc:chgData name="Pedersen, Mike [ITS]" userId="30e9f2b3-2579-4cec-81c4-fcbf8ec651a8" providerId="ADAL" clId="{8C24328A-165C-44EF-98D0-BA9CEFCBF8F8}" dt="2025-04-29T20:38:17.065" v="4561"/>
        <pc:sldMkLst>
          <pc:docMk/>
          <pc:sldMk cId="2099450117" sldId="355"/>
        </pc:sldMkLst>
        <pc:spChg chg="add mod ord">
          <ac:chgData name="Pedersen, Mike [ITS]" userId="30e9f2b3-2579-4cec-81c4-fcbf8ec651a8" providerId="ADAL" clId="{8C24328A-165C-44EF-98D0-BA9CEFCBF8F8}" dt="2025-04-24T20:12:48.088" v="3254" actId="20577"/>
          <ac:spMkLst>
            <pc:docMk/>
            <pc:sldMk cId="2099450117" sldId="355"/>
            <ac:spMk id="4" creationId="{88ED9194-7020-9D55-19D8-81BD6C1A8DA6}"/>
          </ac:spMkLst>
        </pc:spChg>
        <pc:spChg chg="add mod ord">
          <ac:chgData name="Pedersen, Mike [ITS]" userId="30e9f2b3-2579-4cec-81c4-fcbf8ec651a8" providerId="ADAL" clId="{8C24328A-165C-44EF-98D0-BA9CEFCBF8F8}" dt="2025-04-24T20:12:31.477" v="3234" actId="700"/>
          <ac:spMkLst>
            <pc:docMk/>
            <pc:sldMk cId="2099450117" sldId="355"/>
            <ac:spMk id="5" creationId="{98FEBE00-B3B5-EBC9-457F-E5A0B2AA973F}"/>
          </ac:spMkLst>
        </pc:spChg>
        <pc:picChg chg="add mod">
          <ac:chgData name="Pedersen, Mike [ITS]" userId="30e9f2b3-2579-4cec-81c4-fcbf8ec651a8" providerId="ADAL" clId="{8C24328A-165C-44EF-98D0-BA9CEFCBF8F8}" dt="2025-04-29T20:38:17.065" v="4561"/>
          <ac:picMkLst>
            <pc:docMk/>
            <pc:sldMk cId="2099450117" sldId="355"/>
            <ac:picMk id="2" creationId="{7EDE3D2C-7EDE-CC1E-AC7D-497654744756}"/>
          </ac:picMkLst>
        </pc:picChg>
      </pc:sldChg>
      <pc:sldChg chg="new del">
        <pc:chgData name="Pedersen, Mike [ITS]" userId="30e9f2b3-2579-4cec-81c4-fcbf8ec651a8" providerId="ADAL" clId="{8C24328A-165C-44EF-98D0-BA9CEFCBF8F8}" dt="2025-04-24T20:13:45.219" v="3276" actId="2696"/>
        <pc:sldMkLst>
          <pc:docMk/>
          <pc:sldMk cId="3308234746" sldId="356"/>
        </pc:sldMkLst>
      </pc:sldChg>
      <pc:sldChg chg="addSp modSp new mod">
        <pc:chgData name="Pedersen, Mike [ITS]" userId="30e9f2b3-2579-4cec-81c4-fcbf8ec651a8" providerId="ADAL" clId="{8C24328A-165C-44EF-98D0-BA9CEFCBF8F8}" dt="2025-04-29T20:38:36.159" v="4566"/>
        <pc:sldMkLst>
          <pc:docMk/>
          <pc:sldMk cId="2231941180" sldId="357"/>
        </pc:sldMkLst>
        <pc:spChg chg="mod">
          <ac:chgData name="Pedersen, Mike [ITS]" userId="30e9f2b3-2579-4cec-81c4-fcbf8ec651a8" providerId="ADAL" clId="{8C24328A-165C-44EF-98D0-BA9CEFCBF8F8}" dt="2025-04-24T20:14:03.208" v="3343" actId="20577"/>
          <ac:spMkLst>
            <pc:docMk/>
            <pc:sldMk cId="2231941180" sldId="357"/>
            <ac:spMk id="2" creationId="{97C59E1D-5877-3B03-59B1-230CC3B189EE}"/>
          </ac:spMkLst>
        </pc:spChg>
        <pc:spChg chg="mod">
          <ac:chgData name="Pedersen, Mike [ITS]" userId="30e9f2b3-2579-4cec-81c4-fcbf8ec651a8" providerId="ADAL" clId="{8C24328A-165C-44EF-98D0-BA9CEFCBF8F8}" dt="2025-04-24T20:40:30.477" v="4292" actId="20577"/>
          <ac:spMkLst>
            <pc:docMk/>
            <pc:sldMk cId="2231941180" sldId="357"/>
            <ac:spMk id="3" creationId="{5D25FE1D-064D-C8F7-BE5B-846CC0835E2A}"/>
          </ac:spMkLst>
        </pc:spChg>
        <pc:picChg chg="add mod">
          <ac:chgData name="Pedersen, Mike [ITS]" userId="30e9f2b3-2579-4cec-81c4-fcbf8ec651a8" providerId="ADAL" clId="{8C24328A-165C-44EF-98D0-BA9CEFCBF8F8}" dt="2025-04-29T20:38:36.159" v="4566"/>
          <ac:picMkLst>
            <pc:docMk/>
            <pc:sldMk cId="2231941180" sldId="357"/>
            <ac:picMk id="4" creationId="{7CD68F24-92D2-C9C0-0B54-6E346F9BC4BC}"/>
          </ac:picMkLst>
        </pc:picChg>
      </pc:sldChg>
      <pc:sldChg chg="addSp delSp modSp new mod modClrScheme chgLayout">
        <pc:chgData name="Pedersen, Mike [ITS]" userId="30e9f2b3-2579-4cec-81c4-fcbf8ec651a8" providerId="ADAL" clId="{8C24328A-165C-44EF-98D0-BA9CEFCBF8F8}" dt="2025-04-29T20:38:38.788" v="4567"/>
        <pc:sldMkLst>
          <pc:docMk/>
          <pc:sldMk cId="156896555" sldId="358"/>
        </pc:sldMkLst>
        <pc:spChg chg="add mod ord">
          <ac:chgData name="Pedersen, Mike [ITS]" userId="30e9f2b3-2579-4cec-81c4-fcbf8ec651a8" providerId="ADAL" clId="{8C24328A-165C-44EF-98D0-BA9CEFCBF8F8}" dt="2025-04-24T20:14:32.749" v="3353" actId="20577"/>
          <ac:spMkLst>
            <pc:docMk/>
            <pc:sldMk cId="156896555" sldId="358"/>
            <ac:spMk id="4" creationId="{E0CA54DC-447B-28E6-3871-4E9A6FB27B49}"/>
          </ac:spMkLst>
        </pc:spChg>
        <pc:spChg chg="add mod ord">
          <ac:chgData name="Pedersen, Mike [ITS]" userId="30e9f2b3-2579-4cec-81c4-fcbf8ec651a8" providerId="ADAL" clId="{8C24328A-165C-44EF-98D0-BA9CEFCBF8F8}" dt="2025-04-24T21:44:50.118" v="4442" actId="14100"/>
          <ac:spMkLst>
            <pc:docMk/>
            <pc:sldMk cId="156896555" sldId="358"/>
            <ac:spMk id="5" creationId="{C55DCF15-8C2D-4533-DAD0-A63F8AF007D2}"/>
          </ac:spMkLst>
        </pc:spChg>
        <pc:picChg chg="add mod">
          <ac:chgData name="Pedersen, Mike [ITS]" userId="30e9f2b3-2579-4cec-81c4-fcbf8ec651a8" providerId="ADAL" clId="{8C24328A-165C-44EF-98D0-BA9CEFCBF8F8}" dt="2025-04-29T20:38:38.788" v="4567"/>
          <ac:picMkLst>
            <pc:docMk/>
            <pc:sldMk cId="156896555" sldId="358"/>
            <ac:picMk id="2" creationId="{ACC06768-24B2-4B39-EECA-E00144927AC7}"/>
          </ac:picMkLst>
        </pc:picChg>
        <pc:picChg chg="add mod">
          <ac:chgData name="Pedersen, Mike [ITS]" userId="30e9f2b3-2579-4cec-81c4-fcbf8ec651a8" providerId="ADAL" clId="{8C24328A-165C-44EF-98D0-BA9CEFCBF8F8}" dt="2025-04-24T21:44:45.070" v="4441" actId="1076"/>
          <ac:picMkLst>
            <pc:docMk/>
            <pc:sldMk cId="156896555" sldId="358"/>
            <ac:picMk id="7" creationId="{AA579BBD-46DD-BF6C-73FC-354C04F687C1}"/>
          </ac:picMkLst>
        </pc:picChg>
      </pc:sldChg>
      <pc:sldChg chg="addSp modSp add mod">
        <pc:chgData name="Pedersen, Mike [ITS]" userId="30e9f2b3-2579-4cec-81c4-fcbf8ec651a8" providerId="ADAL" clId="{8C24328A-165C-44EF-98D0-BA9CEFCBF8F8}" dt="2025-04-29T21:32:59.974" v="4920" actId="1440"/>
        <pc:sldMkLst>
          <pc:docMk/>
          <pc:sldMk cId="2124359657" sldId="359"/>
        </pc:sldMkLst>
        <pc:spChg chg="mod">
          <ac:chgData name="Pedersen, Mike [ITS]" userId="30e9f2b3-2579-4cec-81c4-fcbf8ec651a8" providerId="ADAL" clId="{8C24328A-165C-44EF-98D0-BA9CEFCBF8F8}" dt="2025-04-24T20:14:43.443" v="3361" actId="20577"/>
          <ac:spMkLst>
            <pc:docMk/>
            <pc:sldMk cId="2124359657" sldId="359"/>
            <ac:spMk id="4" creationId="{84402CA2-1929-CBAF-1424-8EC9F78DFA89}"/>
          </ac:spMkLst>
        </pc:spChg>
        <pc:spChg chg="mod">
          <ac:chgData name="Pedersen, Mike [ITS]" userId="30e9f2b3-2579-4cec-81c4-fcbf8ec651a8" providerId="ADAL" clId="{8C24328A-165C-44EF-98D0-BA9CEFCBF8F8}" dt="2025-04-24T20:37:31.913" v="4071" actId="20577"/>
          <ac:spMkLst>
            <pc:docMk/>
            <pc:sldMk cId="2124359657" sldId="359"/>
            <ac:spMk id="5" creationId="{C1DE3F83-EF46-D874-84C7-21DA3A005BD9}"/>
          </ac:spMkLst>
        </pc:spChg>
        <pc:picChg chg="add mod">
          <ac:chgData name="Pedersen, Mike [ITS]" userId="30e9f2b3-2579-4cec-81c4-fcbf8ec651a8" providerId="ADAL" clId="{8C24328A-165C-44EF-98D0-BA9CEFCBF8F8}" dt="2025-04-29T20:38:40.971" v="4568"/>
          <ac:picMkLst>
            <pc:docMk/>
            <pc:sldMk cId="2124359657" sldId="359"/>
            <ac:picMk id="2" creationId="{61BD273D-FFE4-DAB2-1318-9EA832194BBE}"/>
          </ac:picMkLst>
        </pc:picChg>
        <pc:picChg chg="add mod">
          <ac:chgData name="Pedersen, Mike [ITS]" userId="30e9f2b3-2579-4cec-81c4-fcbf8ec651a8" providerId="ADAL" clId="{8C24328A-165C-44EF-98D0-BA9CEFCBF8F8}" dt="2025-04-29T21:32:59.974" v="4920" actId="1440"/>
          <ac:picMkLst>
            <pc:docMk/>
            <pc:sldMk cId="2124359657" sldId="359"/>
            <ac:picMk id="3" creationId="{B7B33398-FCBB-39F9-07AA-05CACCDB1281}"/>
          </ac:picMkLst>
        </pc:picChg>
      </pc:sldChg>
      <pc:sldChg chg="addSp delSp modSp new mod">
        <pc:chgData name="Pedersen, Mike [ITS]" userId="30e9f2b3-2579-4cec-81c4-fcbf8ec651a8" providerId="ADAL" clId="{8C24328A-165C-44EF-98D0-BA9CEFCBF8F8}" dt="2025-04-29T21:33:06.167" v="4921" actId="1440"/>
        <pc:sldMkLst>
          <pc:docMk/>
          <pc:sldMk cId="652363505" sldId="360"/>
        </pc:sldMkLst>
        <pc:spChg chg="mod">
          <ac:chgData name="Pedersen, Mike [ITS]" userId="30e9f2b3-2579-4cec-81c4-fcbf8ec651a8" providerId="ADAL" clId="{8C24328A-165C-44EF-98D0-BA9CEFCBF8F8}" dt="2025-04-24T20:15:36.516" v="3368" actId="20577"/>
          <ac:spMkLst>
            <pc:docMk/>
            <pc:sldMk cId="652363505" sldId="360"/>
            <ac:spMk id="2" creationId="{DC5C8C06-377C-6D2B-ACD3-01F3C1E62CBC}"/>
          </ac:spMkLst>
        </pc:spChg>
        <pc:spChg chg="mod">
          <ac:chgData name="Pedersen, Mike [ITS]" userId="30e9f2b3-2579-4cec-81c4-fcbf8ec651a8" providerId="ADAL" clId="{8C24328A-165C-44EF-98D0-BA9CEFCBF8F8}" dt="2025-04-24T21:32:16.073" v="4382" actId="14100"/>
          <ac:spMkLst>
            <pc:docMk/>
            <pc:sldMk cId="652363505" sldId="360"/>
            <ac:spMk id="3" creationId="{5721158D-1954-552C-462C-08A5C04AE318}"/>
          </ac:spMkLst>
        </pc:spChg>
        <pc:picChg chg="add mod">
          <ac:chgData name="Pedersen, Mike [ITS]" userId="30e9f2b3-2579-4cec-81c4-fcbf8ec651a8" providerId="ADAL" clId="{8C24328A-165C-44EF-98D0-BA9CEFCBF8F8}" dt="2025-04-29T20:38:42.975" v="4569"/>
          <ac:picMkLst>
            <pc:docMk/>
            <pc:sldMk cId="652363505" sldId="360"/>
            <ac:picMk id="4" creationId="{82514E04-C79F-A7F4-53B1-769DFC4724CD}"/>
          </ac:picMkLst>
        </pc:picChg>
        <pc:picChg chg="add mod">
          <ac:chgData name="Pedersen, Mike [ITS]" userId="30e9f2b3-2579-4cec-81c4-fcbf8ec651a8" providerId="ADAL" clId="{8C24328A-165C-44EF-98D0-BA9CEFCBF8F8}" dt="2025-04-29T21:33:06.167" v="4921" actId="1440"/>
          <ac:picMkLst>
            <pc:docMk/>
            <pc:sldMk cId="652363505" sldId="360"/>
            <ac:picMk id="7" creationId="{D53B6A12-8945-ED34-F828-1504F50849BB}"/>
          </ac:picMkLst>
        </pc:picChg>
      </pc:sldChg>
      <pc:sldChg chg="addSp modSp ord">
        <pc:chgData name="Pedersen, Mike [ITS]" userId="30e9f2b3-2579-4cec-81c4-fcbf8ec651a8" providerId="ADAL" clId="{8C24328A-165C-44EF-98D0-BA9CEFCBF8F8}" dt="2025-04-29T21:38:25.097" v="4924"/>
        <pc:sldMkLst>
          <pc:docMk/>
          <pc:sldMk cId="1143215421" sldId="361"/>
        </pc:sldMkLst>
        <pc:picChg chg="add mod">
          <ac:chgData name="Pedersen, Mike [ITS]" userId="30e9f2b3-2579-4cec-81c4-fcbf8ec651a8" providerId="ADAL" clId="{8C24328A-165C-44EF-98D0-BA9CEFCBF8F8}" dt="2025-04-29T20:37:04.200" v="4539"/>
          <ac:picMkLst>
            <pc:docMk/>
            <pc:sldMk cId="1143215421" sldId="361"/>
            <ac:picMk id="5" creationId="{71F9BD2D-4723-56CF-6128-5A92A8FA38AA}"/>
          </ac:picMkLst>
        </pc:picChg>
      </pc:sldChg>
      <pc:sldChg chg="addSp modSp new mod">
        <pc:chgData name="Pedersen, Mike [ITS]" userId="30e9f2b3-2579-4cec-81c4-fcbf8ec651a8" providerId="ADAL" clId="{8C24328A-165C-44EF-98D0-BA9CEFCBF8F8}" dt="2025-04-29T20:49:48.174" v="4820" actId="1440"/>
        <pc:sldMkLst>
          <pc:docMk/>
          <pc:sldMk cId="509109067" sldId="362"/>
        </pc:sldMkLst>
        <pc:spChg chg="mod">
          <ac:chgData name="Pedersen, Mike [ITS]" userId="30e9f2b3-2579-4cec-81c4-fcbf8ec651a8" providerId="ADAL" clId="{8C24328A-165C-44EF-98D0-BA9CEFCBF8F8}" dt="2025-04-29T20:44:22.521" v="4665" actId="20577"/>
          <ac:spMkLst>
            <pc:docMk/>
            <pc:sldMk cId="509109067" sldId="362"/>
            <ac:spMk id="2" creationId="{5B68AE99-9B9C-39FE-9493-E37682EC66DA}"/>
          </ac:spMkLst>
        </pc:spChg>
        <pc:spChg chg="mod">
          <ac:chgData name="Pedersen, Mike [ITS]" userId="30e9f2b3-2579-4cec-81c4-fcbf8ec651a8" providerId="ADAL" clId="{8C24328A-165C-44EF-98D0-BA9CEFCBF8F8}" dt="2025-04-29T20:46:04.963" v="4813" actId="20577"/>
          <ac:spMkLst>
            <pc:docMk/>
            <pc:sldMk cId="509109067" sldId="362"/>
            <ac:spMk id="3" creationId="{328DA187-A72B-7F39-C9C7-7679CEDC0973}"/>
          </ac:spMkLst>
        </pc:spChg>
        <pc:picChg chg="add mod">
          <ac:chgData name="Pedersen, Mike [ITS]" userId="30e9f2b3-2579-4cec-81c4-fcbf8ec651a8" providerId="ADAL" clId="{8C24328A-165C-44EF-98D0-BA9CEFCBF8F8}" dt="2025-04-29T20:49:48.174" v="4820" actId="1440"/>
          <ac:picMkLst>
            <pc:docMk/>
            <pc:sldMk cId="509109067" sldId="362"/>
            <ac:picMk id="5" creationId="{086FEECE-0C80-03F8-652F-DF085430AE6F}"/>
          </ac:picMkLst>
        </pc:picChg>
      </pc:sldChg>
      <pc:sldMasterChg chg="delSldLayout">
        <pc:chgData name="Pedersen, Mike [ITS]" userId="30e9f2b3-2579-4cec-81c4-fcbf8ec651a8" providerId="ADAL" clId="{8C24328A-165C-44EF-98D0-BA9CEFCBF8F8}" dt="2025-04-23T22:52:04.933" v="214" actId="47"/>
        <pc:sldMasterMkLst>
          <pc:docMk/>
          <pc:sldMasterMk cId="2256193618" sldId="2147483648"/>
        </pc:sldMasterMkLst>
        <pc:sldLayoutChg chg="del">
          <pc:chgData name="Pedersen, Mike [ITS]" userId="30e9f2b3-2579-4cec-81c4-fcbf8ec651a8" providerId="ADAL" clId="{8C24328A-165C-44EF-98D0-BA9CEFCBF8F8}" dt="2025-04-23T22:52:04.933" v="214" actId="47"/>
          <pc:sldLayoutMkLst>
            <pc:docMk/>
            <pc:sldMasterMk cId="2256193618" sldId="2147483648"/>
            <pc:sldLayoutMk cId="1384892103" sldId="2147483666"/>
          </pc:sldLayoutMkLst>
        </pc:sldLayoutChg>
      </pc:sldMasterChg>
    </pc:docChg>
  </pc:docChgLst>
  <pc:docChgLst>
    <pc:chgData name="Guest User" userId="S::urn:spo:tenantanon#761b2126-606d-4a32-96b7-eb26e61c07cd::" providerId="AD" clId="Web-{DA922AFB-9220-6C3C-93CE-0FCA9FDD0AEF}"/>
    <pc:docChg chg="addSld delSld modSld sldOrd">
      <pc:chgData name="Guest User" userId="S::urn:spo:tenantanon#761b2126-606d-4a32-96b7-eb26e61c07cd::" providerId="AD" clId="Web-{DA922AFB-9220-6C3C-93CE-0FCA9FDD0AEF}" dt="2025-04-29T23:38:24.868" v="364" actId="20577"/>
      <pc:docMkLst>
        <pc:docMk/>
      </pc:docMkLst>
      <pc:sldChg chg="addSp modSp">
        <pc:chgData name="Guest User" userId="S::urn:spo:tenantanon#761b2126-606d-4a32-96b7-eb26e61c07cd::" providerId="AD" clId="Web-{DA922AFB-9220-6C3C-93CE-0FCA9FDD0AEF}" dt="2025-04-29T20:41:25.893" v="72" actId="20577"/>
        <pc:sldMkLst>
          <pc:docMk/>
          <pc:sldMk cId="4112401332" sldId="305"/>
        </pc:sldMkLst>
        <pc:spChg chg="add mod">
          <ac:chgData name="Guest User" userId="S::urn:spo:tenantanon#761b2126-606d-4a32-96b7-eb26e61c07cd::" providerId="AD" clId="Web-{DA922AFB-9220-6C3C-93CE-0FCA9FDD0AEF}" dt="2025-04-29T20:41:25.893" v="72" actId="20577"/>
          <ac:spMkLst>
            <pc:docMk/>
            <pc:sldMk cId="4112401332" sldId="305"/>
            <ac:spMk id="9" creationId="{E6848400-5BD7-5E6B-B867-29EBA8235FA1}"/>
          </ac:spMkLst>
        </pc:spChg>
      </pc:sldChg>
      <pc:sldChg chg="modSp">
        <pc:chgData name="Guest User" userId="S::urn:spo:tenantanon#761b2126-606d-4a32-96b7-eb26e61c07cd::" providerId="AD" clId="Web-{DA922AFB-9220-6C3C-93CE-0FCA9FDD0AEF}" dt="2025-04-29T21:15:17.986" v="205" actId="20577"/>
        <pc:sldMkLst>
          <pc:docMk/>
          <pc:sldMk cId="2880268241" sldId="337"/>
        </pc:sldMkLst>
        <pc:spChg chg="mod">
          <ac:chgData name="Guest User" userId="S::urn:spo:tenantanon#761b2126-606d-4a32-96b7-eb26e61c07cd::" providerId="AD" clId="Web-{DA922AFB-9220-6C3C-93CE-0FCA9FDD0AEF}" dt="2025-04-29T21:15:17.986" v="205" actId="20577"/>
          <ac:spMkLst>
            <pc:docMk/>
            <pc:sldMk cId="2880268241" sldId="337"/>
            <ac:spMk id="3" creationId="{B4085A14-59FA-C9DC-CFC1-FA1BFEA1D1CF}"/>
          </ac:spMkLst>
        </pc:spChg>
      </pc:sldChg>
      <pc:sldChg chg="modSp">
        <pc:chgData name="Guest User" userId="S::urn:spo:tenantanon#761b2126-606d-4a32-96b7-eb26e61c07cd::" providerId="AD" clId="Web-{DA922AFB-9220-6C3C-93CE-0FCA9FDD0AEF}" dt="2025-04-29T21:32:27.001" v="226" actId="20577"/>
        <pc:sldMkLst>
          <pc:docMk/>
          <pc:sldMk cId="2124359657" sldId="359"/>
        </pc:sldMkLst>
        <pc:spChg chg="mod">
          <ac:chgData name="Guest User" userId="S::urn:spo:tenantanon#761b2126-606d-4a32-96b7-eb26e61c07cd::" providerId="AD" clId="Web-{DA922AFB-9220-6C3C-93CE-0FCA9FDD0AEF}" dt="2025-04-29T21:32:27.001" v="226" actId="20577"/>
          <ac:spMkLst>
            <pc:docMk/>
            <pc:sldMk cId="2124359657" sldId="359"/>
            <ac:spMk id="5" creationId="{C1DE3F83-EF46-D874-84C7-21DA3A005BD9}"/>
          </ac:spMkLst>
        </pc:spChg>
      </pc:sldChg>
      <pc:sldChg chg="ord">
        <pc:chgData name="Guest User" userId="S::urn:spo:tenantanon#761b2126-606d-4a32-96b7-eb26e61c07cd::" providerId="AD" clId="Web-{DA922AFB-9220-6C3C-93CE-0FCA9FDD0AEF}" dt="2025-04-29T23:19:25.534" v="228"/>
        <pc:sldMkLst>
          <pc:docMk/>
          <pc:sldMk cId="1143215421" sldId="361"/>
        </pc:sldMkLst>
      </pc:sldChg>
      <pc:sldChg chg="modSp">
        <pc:chgData name="Guest User" userId="S::urn:spo:tenantanon#761b2126-606d-4a32-96b7-eb26e61c07cd::" providerId="AD" clId="Web-{DA922AFB-9220-6C3C-93CE-0FCA9FDD0AEF}" dt="2025-04-29T20:48:54.650" v="184" actId="20577"/>
        <pc:sldMkLst>
          <pc:docMk/>
          <pc:sldMk cId="509109067" sldId="362"/>
        </pc:sldMkLst>
        <pc:spChg chg="mod">
          <ac:chgData name="Guest User" userId="S::urn:spo:tenantanon#761b2126-606d-4a32-96b7-eb26e61c07cd::" providerId="AD" clId="Web-{DA922AFB-9220-6C3C-93CE-0FCA9FDD0AEF}" dt="2025-04-29T20:48:54.650" v="184" actId="20577"/>
          <ac:spMkLst>
            <pc:docMk/>
            <pc:sldMk cId="509109067" sldId="362"/>
            <ac:spMk id="3" creationId="{328DA187-A72B-7F39-C9C7-7679CEDC0973}"/>
          </ac:spMkLst>
        </pc:spChg>
      </pc:sldChg>
      <pc:sldChg chg="add del replId">
        <pc:chgData name="Guest User" userId="S::urn:spo:tenantanon#761b2126-606d-4a32-96b7-eb26e61c07cd::" providerId="AD" clId="Web-{DA922AFB-9220-6C3C-93CE-0FCA9FDD0AEF}" dt="2025-04-29T20:39:45.047" v="1"/>
        <pc:sldMkLst>
          <pc:docMk/>
          <pc:sldMk cId="3513143857" sldId="362"/>
        </pc:sldMkLst>
      </pc:sldChg>
      <pc:sldChg chg="addSp modSp add replId">
        <pc:chgData name="Guest User" userId="S::urn:spo:tenantanon#761b2126-606d-4a32-96b7-eb26e61c07cd::" providerId="AD" clId="Web-{DA922AFB-9220-6C3C-93CE-0FCA9FDD0AEF}" dt="2025-04-29T23:38:24.868" v="364" actId="20577"/>
        <pc:sldMkLst>
          <pc:docMk/>
          <pc:sldMk cId="348725672" sldId="363"/>
        </pc:sldMkLst>
        <pc:spChg chg="mod">
          <ac:chgData name="Guest User" userId="S::urn:spo:tenantanon#761b2126-606d-4a32-96b7-eb26e61c07cd::" providerId="AD" clId="Web-{DA922AFB-9220-6C3C-93CE-0FCA9FDD0AEF}" dt="2025-04-29T23:19:28.612" v="231" actId="20577"/>
          <ac:spMkLst>
            <pc:docMk/>
            <pc:sldMk cId="348725672" sldId="363"/>
            <ac:spMk id="4" creationId="{AF91035B-3604-D024-659F-D2F472AE3B75}"/>
          </ac:spMkLst>
        </pc:spChg>
        <pc:spChg chg="mod">
          <ac:chgData name="Guest User" userId="S::urn:spo:tenantanon#761b2126-606d-4a32-96b7-eb26e61c07cd::" providerId="AD" clId="Web-{DA922AFB-9220-6C3C-93CE-0FCA9FDD0AEF}" dt="2025-04-29T23:38:24.868" v="364" actId="20577"/>
          <ac:spMkLst>
            <pc:docMk/>
            <pc:sldMk cId="348725672" sldId="363"/>
            <ac:spMk id="5" creationId="{4BB58BE8-EC5D-63EC-4C66-B40C1552C9EC}"/>
          </ac:spMkLst>
        </pc:spChg>
        <pc:picChg chg="add mod modCrop">
          <ac:chgData name="Guest User" userId="S::urn:spo:tenantanon#761b2126-606d-4a32-96b7-eb26e61c07cd::" providerId="AD" clId="Web-{DA922AFB-9220-6C3C-93CE-0FCA9FDD0AEF}" dt="2025-04-29T23:36:25.569" v="337" actId="1076"/>
          <ac:picMkLst>
            <pc:docMk/>
            <pc:sldMk cId="348725672" sldId="363"/>
            <ac:picMk id="3" creationId="{77693FE1-D773-EDB0-1F7E-FF89E1C06F9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EF6DAD-0533-48A7-A7E6-DF259CAE3857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79CB868-4AB6-4B33-8414-C47E819ECA7C}">
      <dgm:prSet/>
      <dgm:spPr/>
      <dgm:t>
        <a:bodyPr/>
        <a:lstStyle/>
        <a:p>
          <a:r>
            <a:rPr lang="en-US"/>
            <a:t>Not yet ready to take on in-house integration</a:t>
          </a:r>
        </a:p>
      </dgm:t>
    </dgm:pt>
    <dgm:pt modelId="{5CB22068-EB08-412F-B183-D01EE5C02855}" type="parTrans" cxnId="{010E173E-8C9F-49D2-8FE0-9F4F0DF36B3E}">
      <dgm:prSet/>
      <dgm:spPr/>
      <dgm:t>
        <a:bodyPr/>
        <a:lstStyle/>
        <a:p>
          <a:endParaRPr lang="en-US"/>
        </a:p>
      </dgm:t>
    </dgm:pt>
    <dgm:pt modelId="{94368EC8-863C-47EF-82EC-EAED9B525090}" type="sibTrans" cxnId="{010E173E-8C9F-49D2-8FE0-9F4F0DF36B3E}">
      <dgm:prSet/>
      <dgm:spPr/>
      <dgm:t>
        <a:bodyPr/>
        <a:lstStyle/>
        <a:p>
          <a:endParaRPr lang="en-US"/>
        </a:p>
      </dgm:t>
    </dgm:pt>
    <dgm:pt modelId="{E4DC4A73-3546-4D54-908A-DCEBAA3DDFCF}">
      <dgm:prSet/>
      <dgm:spPr/>
      <dgm:t>
        <a:bodyPr/>
        <a:lstStyle/>
        <a:p>
          <a:r>
            <a:rPr lang="en-US"/>
            <a:t>You will need a regular ongoing integration partner</a:t>
          </a:r>
        </a:p>
      </dgm:t>
    </dgm:pt>
    <dgm:pt modelId="{D0D1DE37-3C0D-4C3B-AE46-718B36843100}" type="parTrans" cxnId="{C4382E8F-6E6D-42F0-AE5B-73EA919C9724}">
      <dgm:prSet/>
      <dgm:spPr/>
      <dgm:t>
        <a:bodyPr/>
        <a:lstStyle/>
        <a:p>
          <a:endParaRPr lang="en-US"/>
        </a:p>
      </dgm:t>
    </dgm:pt>
    <dgm:pt modelId="{0B83D1DE-BAE5-4CD1-8F85-857B15B1A35B}" type="sibTrans" cxnId="{C4382E8F-6E6D-42F0-AE5B-73EA919C9724}">
      <dgm:prSet/>
      <dgm:spPr/>
      <dgm:t>
        <a:bodyPr/>
        <a:lstStyle/>
        <a:p>
          <a:endParaRPr lang="en-US"/>
        </a:p>
      </dgm:t>
    </dgm:pt>
    <dgm:pt modelId="{3BF66C65-9A16-4757-B4F4-F7ECC5F15D64}">
      <dgm:prSet/>
      <dgm:spPr/>
      <dgm:t>
        <a:bodyPr/>
        <a:lstStyle/>
        <a:p>
          <a:r>
            <a:rPr lang="en-US"/>
            <a:t>Partial and developing in-house integration</a:t>
          </a:r>
        </a:p>
      </dgm:t>
    </dgm:pt>
    <dgm:pt modelId="{7C5050B2-178B-4915-8D04-4E0409024E59}" type="parTrans" cxnId="{6E556FA7-BD39-4193-9793-77F731AD262B}">
      <dgm:prSet/>
      <dgm:spPr/>
      <dgm:t>
        <a:bodyPr/>
        <a:lstStyle/>
        <a:p>
          <a:endParaRPr lang="en-US"/>
        </a:p>
      </dgm:t>
    </dgm:pt>
    <dgm:pt modelId="{0B7515B3-0BDC-48D1-A4EA-26242AAF4854}" type="sibTrans" cxnId="{6E556FA7-BD39-4193-9793-77F731AD262B}">
      <dgm:prSet/>
      <dgm:spPr/>
      <dgm:t>
        <a:bodyPr/>
        <a:lstStyle/>
        <a:p>
          <a:endParaRPr lang="en-US"/>
        </a:p>
      </dgm:t>
    </dgm:pt>
    <dgm:pt modelId="{D43FF9D6-BC15-4321-9E38-E56FE05E9BD6}">
      <dgm:prSet/>
      <dgm:spPr/>
      <dgm:t>
        <a:bodyPr/>
        <a:lstStyle/>
        <a:p>
          <a:r>
            <a:rPr lang="en-US"/>
            <a:t>While you tackle the easier projects, you need an integrator for everything else</a:t>
          </a:r>
        </a:p>
      </dgm:t>
    </dgm:pt>
    <dgm:pt modelId="{1AC8C77B-5535-4D21-B0DF-9DFCC98EB5DE}" type="parTrans" cxnId="{D2989657-A92A-4660-AE44-F90B346E215E}">
      <dgm:prSet/>
      <dgm:spPr/>
      <dgm:t>
        <a:bodyPr/>
        <a:lstStyle/>
        <a:p>
          <a:endParaRPr lang="en-US"/>
        </a:p>
      </dgm:t>
    </dgm:pt>
    <dgm:pt modelId="{FF1547DF-B582-4C9A-B8D3-05FDE7C04113}" type="sibTrans" cxnId="{D2989657-A92A-4660-AE44-F90B346E215E}">
      <dgm:prSet/>
      <dgm:spPr/>
      <dgm:t>
        <a:bodyPr/>
        <a:lstStyle/>
        <a:p>
          <a:endParaRPr lang="en-US"/>
        </a:p>
      </dgm:t>
    </dgm:pt>
    <dgm:pt modelId="{FC7FA1BB-E6E4-4E35-A3FC-5D4A9FE820FE}">
      <dgm:prSet/>
      <dgm:spPr/>
      <dgm:t>
        <a:bodyPr/>
        <a:lstStyle/>
        <a:p>
          <a:r>
            <a:rPr lang="en-US"/>
            <a:t>Established in-house integrator</a:t>
          </a:r>
        </a:p>
      </dgm:t>
    </dgm:pt>
    <dgm:pt modelId="{CD76ECC7-8CEE-4732-AC8A-25FEBCC07C82}" type="parTrans" cxnId="{9B9045F1-5A12-4615-86CE-A6F2614DA60A}">
      <dgm:prSet/>
      <dgm:spPr/>
      <dgm:t>
        <a:bodyPr/>
        <a:lstStyle/>
        <a:p>
          <a:endParaRPr lang="en-US"/>
        </a:p>
      </dgm:t>
    </dgm:pt>
    <dgm:pt modelId="{F3000ADF-09FF-4571-9E51-477526376CC7}" type="sibTrans" cxnId="{9B9045F1-5A12-4615-86CE-A6F2614DA60A}">
      <dgm:prSet/>
      <dgm:spPr/>
      <dgm:t>
        <a:bodyPr/>
        <a:lstStyle/>
        <a:p>
          <a:endParaRPr lang="en-US"/>
        </a:p>
      </dgm:t>
    </dgm:pt>
    <dgm:pt modelId="{CB682F1A-9409-4007-BECC-FE8A2D54FFFB}">
      <dgm:prSet/>
      <dgm:spPr/>
      <dgm:t>
        <a:bodyPr/>
        <a:lstStyle/>
        <a:p>
          <a:r>
            <a:rPr lang="en-US"/>
            <a:t>You will likely face projects too large to attempt in-house</a:t>
          </a:r>
        </a:p>
      </dgm:t>
    </dgm:pt>
    <dgm:pt modelId="{4B08AB80-A390-4ED2-95EE-8A988616B506}" type="parTrans" cxnId="{093E11E7-8FD3-477C-AAFC-B1F2DD41BEEF}">
      <dgm:prSet/>
      <dgm:spPr/>
      <dgm:t>
        <a:bodyPr/>
        <a:lstStyle/>
        <a:p>
          <a:endParaRPr lang="en-US"/>
        </a:p>
      </dgm:t>
    </dgm:pt>
    <dgm:pt modelId="{439FEFB9-600E-4153-8185-409BE846B8E4}" type="sibTrans" cxnId="{093E11E7-8FD3-477C-AAFC-B1F2DD41BEEF}">
      <dgm:prSet/>
      <dgm:spPr/>
      <dgm:t>
        <a:bodyPr/>
        <a:lstStyle/>
        <a:p>
          <a:endParaRPr lang="en-US"/>
        </a:p>
      </dgm:t>
    </dgm:pt>
    <dgm:pt modelId="{DF426132-9EA3-4A15-8B9F-29154EAE7DFC}">
      <dgm:prSet/>
      <dgm:spPr/>
      <dgm:t>
        <a:bodyPr/>
        <a:lstStyle/>
        <a:p>
          <a:r>
            <a:rPr lang="en-US"/>
            <a:t>You are likely not staffed enough for the big summer push</a:t>
          </a:r>
        </a:p>
      </dgm:t>
    </dgm:pt>
    <dgm:pt modelId="{5CD80BBA-4D74-4511-9616-D728EAECDA5B}" type="parTrans" cxnId="{0A4E1B05-76C7-4C0F-93A7-0E17B4334F04}">
      <dgm:prSet/>
      <dgm:spPr/>
      <dgm:t>
        <a:bodyPr/>
        <a:lstStyle/>
        <a:p>
          <a:endParaRPr lang="en-US"/>
        </a:p>
      </dgm:t>
    </dgm:pt>
    <dgm:pt modelId="{413334BC-1D1F-438C-B25A-6ABD3F43BA3E}" type="sibTrans" cxnId="{0A4E1B05-76C7-4C0F-93A7-0E17B4334F04}">
      <dgm:prSet/>
      <dgm:spPr/>
      <dgm:t>
        <a:bodyPr/>
        <a:lstStyle/>
        <a:p>
          <a:endParaRPr lang="en-US"/>
        </a:p>
      </dgm:t>
    </dgm:pt>
    <dgm:pt modelId="{000B78AD-2DEA-4464-88DB-77C4948F9775}" type="pres">
      <dgm:prSet presAssocID="{C8EF6DAD-0533-48A7-A7E6-DF259CAE3857}" presName="Name0" presStyleCnt="0">
        <dgm:presLayoutVars>
          <dgm:dir/>
          <dgm:animLvl val="lvl"/>
          <dgm:resizeHandles val="exact"/>
        </dgm:presLayoutVars>
      </dgm:prSet>
      <dgm:spPr/>
    </dgm:pt>
    <dgm:pt modelId="{DB1EC2D4-62DB-44D7-A5FD-4BCCCB7CBA91}" type="pres">
      <dgm:prSet presAssocID="{279CB868-4AB6-4B33-8414-C47E819ECA7C}" presName="linNode" presStyleCnt="0"/>
      <dgm:spPr/>
    </dgm:pt>
    <dgm:pt modelId="{9EF2E56F-F09B-4F1E-B8A5-D6E3076F6D71}" type="pres">
      <dgm:prSet presAssocID="{279CB868-4AB6-4B33-8414-C47E819ECA7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BE80EC6-56C7-4105-BF8D-200D3088BC93}" type="pres">
      <dgm:prSet presAssocID="{279CB868-4AB6-4B33-8414-C47E819ECA7C}" presName="descendantText" presStyleLbl="alignAccFollowNode1" presStyleIdx="0" presStyleCnt="3">
        <dgm:presLayoutVars>
          <dgm:bulletEnabled val="1"/>
        </dgm:presLayoutVars>
      </dgm:prSet>
      <dgm:spPr/>
    </dgm:pt>
    <dgm:pt modelId="{C2526DF3-DDF4-4C02-B110-C5C65DFDF3FA}" type="pres">
      <dgm:prSet presAssocID="{94368EC8-863C-47EF-82EC-EAED9B525090}" presName="sp" presStyleCnt="0"/>
      <dgm:spPr/>
    </dgm:pt>
    <dgm:pt modelId="{BFF55B4D-6EA5-4D1B-A0AC-9234358263A9}" type="pres">
      <dgm:prSet presAssocID="{3BF66C65-9A16-4757-B4F4-F7ECC5F15D64}" presName="linNode" presStyleCnt="0"/>
      <dgm:spPr/>
    </dgm:pt>
    <dgm:pt modelId="{57200CF4-5C87-40EF-8543-F4B147003632}" type="pres">
      <dgm:prSet presAssocID="{3BF66C65-9A16-4757-B4F4-F7ECC5F15D6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A723DC0-40B0-42CD-9D34-99C7783607F7}" type="pres">
      <dgm:prSet presAssocID="{3BF66C65-9A16-4757-B4F4-F7ECC5F15D64}" presName="descendantText" presStyleLbl="alignAccFollowNode1" presStyleIdx="1" presStyleCnt="3">
        <dgm:presLayoutVars>
          <dgm:bulletEnabled val="1"/>
        </dgm:presLayoutVars>
      </dgm:prSet>
      <dgm:spPr/>
    </dgm:pt>
    <dgm:pt modelId="{30840892-5CE0-4B79-929A-C63709770812}" type="pres">
      <dgm:prSet presAssocID="{0B7515B3-0BDC-48D1-A4EA-26242AAF4854}" presName="sp" presStyleCnt="0"/>
      <dgm:spPr/>
    </dgm:pt>
    <dgm:pt modelId="{DFA55ADE-8D79-49E6-A907-C66B71A6B7CB}" type="pres">
      <dgm:prSet presAssocID="{FC7FA1BB-E6E4-4E35-A3FC-5D4A9FE820FE}" presName="linNode" presStyleCnt="0"/>
      <dgm:spPr/>
    </dgm:pt>
    <dgm:pt modelId="{EB7867AD-1C1D-4D3C-AA54-7E6A323760AD}" type="pres">
      <dgm:prSet presAssocID="{FC7FA1BB-E6E4-4E35-A3FC-5D4A9FE820F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C0B9B321-BB7B-439E-B0CA-538868BCC6EE}" type="pres">
      <dgm:prSet presAssocID="{FC7FA1BB-E6E4-4E35-A3FC-5D4A9FE820F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84C16204-5571-483B-A1B2-EE61BBF9A8C2}" type="presOf" srcId="{FC7FA1BB-E6E4-4E35-A3FC-5D4A9FE820FE}" destId="{EB7867AD-1C1D-4D3C-AA54-7E6A323760AD}" srcOrd="0" destOrd="0" presId="urn:microsoft.com/office/officeart/2005/8/layout/vList5"/>
    <dgm:cxn modelId="{0A4E1B05-76C7-4C0F-93A7-0E17B4334F04}" srcId="{FC7FA1BB-E6E4-4E35-A3FC-5D4A9FE820FE}" destId="{DF426132-9EA3-4A15-8B9F-29154EAE7DFC}" srcOrd="1" destOrd="0" parTransId="{5CD80BBA-4D74-4511-9616-D728EAECDA5B}" sibTransId="{413334BC-1D1F-438C-B25A-6ABD3F43BA3E}"/>
    <dgm:cxn modelId="{CE94290E-BAD4-4138-9612-416B33D9E70F}" type="presOf" srcId="{CB682F1A-9409-4007-BECC-FE8A2D54FFFB}" destId="{C0B9B321-BB7B-439E-B0CA-538868BCC6EE}" srcOrd="0" destOrd="0" presId="urn:microsoft.com/office/officeart/2005/8/layout/vList5"/>
    <dgm:cxn modelId="{6035582E-7779-4EF0-85A9-C02822475D4C}" type="presOf" srcId="{C8EF6DAD-0533-48A7-A7E6-DF259CAE3857}" destId="{000B78AD-2DEA-4464-88DB-77C4948F9775}" srcOrd="0" destOrd="0" presId="urn:microsoft.com/office/officeart/2005/8/layout/vList5"/>
    <dgm:cxn modelId="{010E173E-8C9F-49D2-8FE0-9F4F0DF36B3E}" srcId="{C8EF6DAD-0533-48A7-A7E6-DF259CAE3857}" destId="{279CB868-4AB6-4B33-8414-C47E819ECA7C}" srcOrd="0" destOrd="0" parTransId="{5CB22068-EB08-412F-B183-D01EE5C02855}" sibTransId="{94368EC8-863C-47EF-82EC-EAED9B525090}"/>
    <dgm:cxn modelId="{D2989657-A92A-4660-AE44-F90B346E215E}" srcId="{3BF66C65-9A16-4757-B4F4-F7ECC5F15D64}" destId="{D43FF9D6-BC15-4321-9E38-E56FE05E9BD6}" srcOrd="0" destOrd="0" parTransId="{1AC8C77B-5535-4D21-B0DF-9DFCC98EB5DE}" sibTransId="{FF1547DF-B582-4C9A-B8D3-05FDE7C04113}"/>
    <dgm:cxn modelId="{C4382E8F-6E6D-42F0-AE5B-73EA919C9724}" srcId="{279CB868-4AB6-4B33-8414-C47E819ECA7C}" destId="{E4DC4A73-3546-4D54-908A-DCEBAA3DDFCF}" srcOrd="0" destOrd="0" parTransId="{D0D1DE37-3C0D-4C3B-AE46-718B36843100}" sibTransId="{0B83D1DE-BAE5-4CD1-8F85-857B15B1A35B}"/>
    <dgm:cxn modelId="{A56CB394-0D25-4D54-A413-C9516A9279E7}" type="presOf" srcId="{D43FF9D6-BC15-4321-9E38-E56FE05E9BD6}" destId="{3A723DC0-40B0-42CD-9D34-99C7783607F7}" srcOrd="0" destOrd="0" presId="urn:microsoft.com/office/officeart/2005/8/layout/vList5"/>
    <dgm:cxn modelId="{C061C796-E43C-4DE1-9DCC-C36DB29E29E5}" type="presOf" srcId="{E4DC4A73-3546-4D54-908A-DCEBAA3DDFCF}" destId="{0BE80EC6-56C7-4105-BF8D-200D3088BC93}" srcOrd="0" destOrd="0" presId="urn:microsoft.com/office/officeart/2005/8/layout/vList5"/>
    <dgm:cxn modelId="{D0BBBD9A-B431-4CB9-811B-FDD796CE37A2}" type="presOf" srcId="{279CB868-4AB6-4B33-8414-C47E819ECA7C}" destId="{9EF2E56F-F09B-4F1E-B8A5-D6E3076F6D71}" srcOrd="0" destOrd="0" presId="urn:microsoft.com/office/officeart/2005/8/layout/vList5"/>
    <dgm:cxn modelId="{6E556FA7-BD39-4193-9793-77F731AD262B}" srcId="{C8EF6DAD-0533-48A7-A7E6-DF259CAE3857}" destId="{3BF66C65-9A16-4757-B4F4-F7ECC5F15D64}" srcOrd="1" destOrd="0" parTransId="{7C5050B2-178B-4915-8D04-4E0409024E59}" sibTransId="{0B7515B3-0BDC-48D1-A4EA-26242AAF4854}"/>
    <dgm:cxn modelId="{B43AEFAE-60B0-4153-AA8A-B60042C112BE}" type="presOf" srcId="{DF426132-9EA3-4A15-8B9F-29154EAE7DFC}" destId="{C0B9B321-BB7B-439E-B0CA-538868BCC6EE}" srcOrd="0" destOrd="1" presId="urn:microsoft.com/office/officeart/2005/8/layout/vList5"/>
    <dgm:cxn modelId="{1E0FD7CD-866F-4A11-9E1D-82D0DC59A7AA}" type="presOf" srcId="{3BF66C65-9A16-4757-B4F4-F7ECC5F15D64}" destId="{57200CF4-5C87-40EF-8543-F4B147003632}" srcOrd="0" destOrd="0" presId="urn:microsoft.com/office/officeart/2005/8/layout/vList5"/>
    <dgm:cxn modelId="{093E11E7-8FD3-477C-AAFC-B1F2DD41BEEF}" srcId="{FC7FA1BB-E6E4-4E35-A3FC-5D4A9FE820FE}" destId="{CB682F1A-9409-4007-BECC-FE8A2D54FFFB}" srcOrd="0" destOrd="0" parTransId="{4B08AB80-A390-4ED2-95EE-8A988616B506}" sibTransId="{439FEFB9-600E-4153-8185-409BE846B8E4}"/>
    <dgm:cxn modelId="{9B9045F1-5A12-4615-86CE-A6F2614DA60A}" srcId="{C8EF6DAD-0533-48A7-A7E6-DF259CAE3857}" destId="{FC7FA1BB-E6E4-4E35-A3FC-5D4A9FE820FE}" srcOrd="2" destOrd="0" parTransId="{CD76ECC7-8CEE-4732-AC8A-25FEBCC07C82}" sibTransId="{F3000ADF-09FF-4571-9E51-477526376CC7}"/>
    <dgm:cxn modelId="{2F2ADBB5-3966-4C98-881C-A12684E51CF4}" type="presParOf" srcId="{000B78AD-2DEA-4464-88DB-77C4948F9775}" destId="{DB1EC2D4-62DB-44D7-A5FD-4BCCCB7CBA91}" srcOrd="0" destOrd="0" presId="urn:microsoft.com/office/officeart/2005/8/layout/vList5"/>
    <dgm:cxn modelId="{8F090F8B-4E28-45D1-92BE-9C683B6BD71E}" type="presParOf" srcId="{DB1EC2D4-62DB-44D7-A5FD-4BCCCB7CBA91}" destId="{9EF2E56F-F09B-4F1E-B8A5-D6E3076F6D71}" srcOrd="0" destOrd="0" presId="urn:microsoft.com/office/officeart/2005/8/layout/vList5"/>
    <dgm:cxn modelId="{72EE476E-2CC4-4FBD-A98E-F9DF73968D30}" type="presParOf" srcId="{DB1EC2D4-62DB-44D7-A5FD-4BCCCB7CBA91}" destId="{0BE80EC6-56C7-4105-BF8D-200D3088BC93}" srcOrd="1" destOrd="0" presId="urn:microsoft.com/office/officeart/2005/8/layout/vList5"/>
    <dgm:cxn modelId="{E4FB398B-9252-4560-80E5-AC00DDC8DC52}" type="presParOf" srcId="{000B78AD-2DEA-4464-88DB-77C4948F9775}" destId="{C2526DF3-DDF4-4C02-B110-C5C65DFDF3FA}" srcOrd="1" destOrd="0" presId="urn:microsoft.com/office/officeart/2005/8/layout/vList5"/>
    <dgm:cxn modelId="{CFF6C4E4-581F-45D1-A27D-34415E71DFD1}" type="presParOf" srcId="{000B78AD-2DEA-4464-88DB-77C4948F9775}" destId="{BFF55B4D-6EA5-4D1B-A0AC-9234358263A9}" srcOrd="2" destOrd="0" presId="urn:microsoft.com/office/officeart/2005/8/layout/vList5"/>
    <dgm:cxn modelId="{C4CBB5DF-225C-44D8-AAC8-6103B5418BAF}" type="presParOf" srcId="{BFF55B4D-6EA5-4D1B-A0AC-9234358263A9}" destId="{57200CF4-5C87-40EF-8543-F4B147003632}" srcOrd="0" destOrd="0" presId="urn:microsoft.com/office/officeart/2005/8/layout/vList5"/>
    <dgm:cxn modelId="{0CDA4D84-9A77-40E1-A98E-1A9CB3C027E5}" type="presParOf" srcId="{BFF55B4D-6EA5-4D1B-A0AC-9234358263A9}" destId="{3A723DC0-40B0-42CD-9D34-99C7783607F7}" srcOrd="1" destOrd="0" presId="urn:microsoft.com/office/officeart/2005/8/layout/vList5"/>
    <dgm:cxn modelId="{9F9761CC-C6AA-497E-A496-3D993967758E}" type="presParOf" srcId="{000B78AD-2DEA-4464-88DB-77C4948F9775}" destId="{30840892-5CE0-4B79-929A-C63709770812}" srcOrd="3" destOrd="0" presId="urn:microsoft.com/office/officeart/2005/8/layout/vList5"/>
    <dgm:cxn modelId="{E9FEAF51-FC1F-4F31-89E4-0378A88C4FEC}" type="presParOf" srcId="{000B78AD-2DEA-4464-88DB-77C4948F9775}" destId="{DFA55ADE-8D79-49E6-A907-C66B71A6B7CB}" srcOrd="4" destOrd="0" presId="urn:microsoft.com/office/officeart/2005/8/layout/vList5"/>
    <dgm:cxn modelId="{2546EB25-42F9-4433-B2A6-6DD0E58158B7}" type="presParOf" srcId="{DFA55ADE-8D79-49E6-A907-C66B71A6B7CB}" destId="{EB7867AD-1C1D-4D3C-AA54-7E6A323760AD}" srcOrd="0" destOrd="0" presId="urn:microsoft.com/office/officeart/2005/8/layout/vList5"/>
    <dgm:cxn modelId="{9ECCA6BA-8F5F-4376-A672-F10BE38EB5FF}" type="presParOf" srcId="{DFA55ADE-8D79-49E6-A907-C66B71A6B7CB}" destId="{C0B9B321-BB7B-439E-B0CA-538868BCC6E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E80EC6-56C7-4105-BF8D-200D3088BC93}">
      <dsp:nvSpPr>
        <dsp:cNvPr id="0" name=""/>
        <dsp:cNvSpPr/>
      </dsp:nvSpPr>
      <dsp:spPr>
        <a:xfrm rot="5400000">
          <a:off x="7242408" y="-2996632"/>
          <a:ext cx="1050970" cy="7310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You will need a regular ongoing integration partner</a:t>
          </a:r>
        </a:p>
      </dsp:txBody>
      <dsp:txXfrm rot="-5400000">
        <a:off x="4112414" y="184666"/>
        <a:ext cx="7259655" cy="948362"/>
      </dsp:txXfrm>
    </dsp:sp>
    <dsp:sp modelId="{9EF2E56F-F09B-4F1E-B8A5-D6E3076F6D71}">
      <dsp:nvSpPr>
        <dsp:cNvPr id="0" name=""/>
        <dsp:cNvSpPr/>
      </dsp:nvSpPr>
      <dsp:spPr>
        <a:xfrm>
          <a:off x="0" y="1990"/>
          <a:ext cx="4112414" cy="13137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Not yet ready to take on in-house integration</a:t>
          </a:r>
        </a:p>
      </dsp:txBody>
      <dsp:txXfrm>
        <a:off x="64130" y="66120"/>
        <a:ext cx="3984154" cy="1185453"/>
      </dsp:txXfrm>
    </dsp:sp>
    <dsp:sp modelId="{3A723DC0-40B0-42CD-9D34-99C7783607F7}">
      <dsp:nvSpPr>
        <dsp:cNvPr id="0" name=""/>
        <dsp:cNvSpPr/>
      </dsp:nvSpPr>
      <dsp:spPr>
        <a:xfrm rot="5400000">
          <a:off x="7242408" y="-1617233"/>
          <a:ext cx="1050970" cy="7310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While you tackle the easier projects, you need an integrator for everything else</a:t>
          </a:r>
        </a:p>
      </dsp:txBody>
      <dsp:txXfrm rot="-5400000">
        <a:off x="4112414" y="1564065"/>
        <a:ext cx="7259655" cy="948362"/>
      </dsp:txXfrm>
    </dsp:sp>
    <dsp:sp modelId="{57200CF4-5C87-40EF-8543-F4B147003632}">
      <dsp:nvSpPr>
        <dsp:cNvPr id="0" name=""/>
        <dsp:cNvSpPr/>
      </dsp:nvSpPr>
      <dsp:spPr>
        <a:xfrm>
          <a:off x="0" y="1381389"/>
          <a:ext cx="4112414" cy="13137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Partial and developing in-house integration</a:t>
          </a:r>
        </a:p>
      </dsp:txBody>
      <dsp:txXfrm>
        <a:off x="64130" y="1445519"/>
        <a:ext cx="3984154" cy="1185453"/>
      </dsp:txXfrm>
    </dsp:sp>
    <dsp:sp modelId="{C0B9B321-BB7B-439E-B0CA-538868BCC6EE}">
      <dsp:nvSpPr>
        <dsp:cNvPr id="0" name=""/>
        <dsp:cNvSpPr/>
      </dsp:nvSpPr>
      <dsp:spPr>
        <a:xfrm rot="5400000">
          <a:off x="7242408" y="-237833"/>
          <a:ext cx="1050970" cy="731095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You will likely face projects too large to attempt in-house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You are likely not staffed enough for the big summer push</a:t>
          </a:r>
        </a:p>
      </dsp:txBody>
      <dsp:txXfrm rot="-5400000">
        <a:off x="4112414" y="2943465"/>
        <a:ext cx="7259655" cy="948362"/>
      </dsp:txXfrm>
    </dsp:sp>
    <dsp:sp modelId="{EB7867AD-1C1D-4D3C-AA54-7E6A323760AD}">
      <dsp:nvSpPr>
        <dsp:cNvPr id="0" name=""/>
        <dsp:cNvSpPr/>
      </dsp:nvSpPr>
      <dsp:spPr>
        <a:xfrm>
          <a:off x="0" y="2760788"/>
          <a:ext cx="4112414" cy="13137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Established in-house integrator</a:t>
          </a:r>
        </a:p>
      </dsp:txBody>
      <dsp:txXfrm>
        <a:off x="64130" y="2824918"/>
        <a:ext cx="3984154" cy="1185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70CE27-7E79-405E-91E5-80176B5851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63789-09D4-4CA8-8885-275695702A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EABE6-FFD1-4BCD-B052-925C7759E938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4494F8-ED8E-48F6-A284-CA549688D7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27BAE1-23B4-4FAB-AF54-AE510531DC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AAD0F-05AD-4193-BC39-175916EFA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806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1A455-767F-42F5-A7B3-7129E6CB1B6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CC9D3-B8C1-46E7-99ED-37BB743D13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28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CC9D3-B8C1-46E7-99ED-37BB743D13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84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347A1-5A1C-7C00-1F25-E55FAFBDF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5EB184-C4E8-5F79-A49C-5E8336810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F7278E-9275-22EA-A6A2-ECE504784A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I think we need this as the walk-in slide as well so people know they've found what they are looking for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4C55E1-0804-94AF-8CE3-A870B91786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CC9D3-B8C1-46E7-99ED-37BB743D13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715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7FCFBD-560A-9E42-B066-06EB77B78F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623" t="9331" r="25525" b="2211"/>
          <a:stretch/>
        </p:blipFill>
        <p:spPr>
          <a:xfrm>
            <a:off x="4429124" y="0"/>
            <a:ext cx="7762875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1076C7B-F17B-A74F-8261-33D691D4E3CC}"/>
              </a:ext>
            </a:extLst>
          </p:cNvPr>
          <p:cNvSpPr/>
          <p:nvPr userDrawn="1"/>
        </p:nvSpPr>
        <p:spPr>
          <a:xfrm>
            <a:off x="0" y="0"/>
            <a:ext cx="2353901" cy="6858000"/>
          </a:xfrm>
          <a:prstGeom prst="rect">
            <a:avLst/>
          </a:prstGeom>
          <a:solidFill>
            <a:srgbClr val="AF1F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21F36471-D43A-5545-9660-EC5D7BD1E24A}"/>
              </a:ext>
            </a:extLst>
          </p:cNvPr>
          <p:cNvSpPr/>
          <p:nvPr userDrawn="1"/>
        </p:nvSpPr>
        <p:spPr>
          <a:xfrm flipH="1">
            <a:off x="0" y="0"/>
            <a:ext cx="8428776" cy="6858000"/>
          </a:xfrm>
          <a:prstGeom prst="parallelogram">
            <a:avLst/>
          </a:prstGeom>
          <a:solidFill>
            <a:srgbClr val="AF1F25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BD7C26-597B-3748-AE3E-CC4A6DC24A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593" y="1066007"/>
            <a:ext cx="6523397" cy="2387600"/>
          </a:xfrm>
        </p:spPr>
        <p:txBody>
          <a:bodyPr anchor="b"/>
          <a:lstStyle>
            <a:lvl1pPr algn="l">
              <a:defRPr sz="6000" spc="-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58732D-1092-6042-95B1-2AFFFA28B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593" y="3590132"/>
            <a:ext cx="6859509" cy="1655762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rgbClr val="F1BE4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A232AA-6356-9945-9B1D-A7E3ADC881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6406444"/>
            <a:ext cx="4279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492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68F44-D104-FD4B-93CC-37C78850E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FBF0A1-7FF2-804E-A07A-7A31BB8057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46635" y="987425"/>
            <a:ext cx="688816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733978-26CE-8F49-BC47-C48CBB2BFE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EF17BA-B1D2-0542-AFCD-ECC9D94C9A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56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5D29C-D9CF-BD47-8225-488DADE42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5" y="365125"/>
            <a:ext cx="11423374" cy="915035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E8562B-FFF7-4347-821D-D7CADE1D6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10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149597-D62F-094C-A3B2-A6A529FE2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49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801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99C622F-5490-12F2-08B4-AD4BD8125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18550"/>
          <a:stretch/>
        </p:blipFill>
        <p:spPr>
          <a:xfrm>
            <a:off x="6671313" y="0"/>
            <a:ext cx="5520687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923F6B-6F33-E947-A6D3-2442399EB3D9}"/>
              </a:ext>
            </a:extLst>
          </p:cNvPr>
          <p:cNvSpPr/>
          <p:nvPr userDrawn="1"/>
        </p:nvSpPr>
        <p:spPr>
          <a:xfrm>
            <a:off x="0" y="0"/>
            <a:ext cx="23539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D2E63B6A-C333-474E-8906-DC3C213FB6B8}"/>
              </a:ext>
            </a:extLst>
          </p:cNvPr>
          <p:cNvSpPr/>
          <p:nvPr userDrawn="1"/>
        </p:nvSpPr>
        <p:spPr>
          <a:xfrm flipH="1">
            <a:off x="0" y="0"/>
            <a:ext cx="8428776" cy="6858000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C1C4B-02C7-984E-A4E9-256B5F735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325563"/>
          </a:xfrm>
        </p:spPr>
        <p:txBody>
          <a:bodyPr>
            <a:norm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A85970-1958-8844-852E-92CC3D275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5915C9-CFEC-5E4E-BD9C-99BFD1863B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5869" y="6400800"/>
            <a:ext cx="2351313" cy="457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8E0DA5-25B9-CA40-B1EE-16E44EECCB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400800"/>
            <a:ext cx="1899138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83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15907D1-05B4-4F40-B4FC-ABC0BC7421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991" t="26056" r="2707" b="-2269"/>
          <a:stretch/>
        </p:blipFill>
        <p:spPr>
          <a:xfrm rot="5400000">
            <a:off x="6936019" y="1607525"/>
            <a:ext cx="6863506" cy="36484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036862-9F60-7847-ACB0-432A3FC372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255945"/>
            <a:ext cx="2500843" cy="6020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67C2D87-FAE5-F14C-9784-3CDA299AEBAA}"/>
              </a:ext>
            </a:extLst>
          </p:cNvPr>
          <p:cNvSpPr/>
          <p:nvPr userDrawn="1"/>
        </p:nvSpPr>
        <p:spPr>
          <a:xfrm>
            <a:off x="0" y="0"/>
            <a:ext cx="2353901" cy="6858000"/>
          </a:xfrm>
          <a:prstGeom prst="rect">
            <a:avLst/>
          </a:prstGeom>
          <a:solidFill>
            <a:srgbClr val="AF1F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B537FEC1-5F13-BC4D-87A5-0CCC7666752B}"/>
              </a:ext>
            </a:extLst>
          </p:cNvPr>
          <p:cNvSpPr/>
          <p:nvPr userDrawn="1"/>
        </p:nvSpPr>
        <p:spPr>
          <a:xfrm flipH="1">
            <a:off x="0" y="0"/>
            <a:ext cx="10529180" cy="6858000"/>
          </a:xfrm>
          <a:prstGeom prst="parallelogram">
            <a:avLst/>
          </a:prstGeom>
          <a:solidFill>
            <a:srgbClr val="AF1F25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703C785-7E0D-D446-9C52-7599CF196C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6967" y="1066007"/>
            <a:ext cx="6859509" cy="2387600"/>
          </a:xfrm>
        </p:spPr>
        <p:txBody>
          <a:bodyPr anchor="b">
            <a:noAutofit/>
          </a:bodyPr>
          <a:lstStyle>
            <a:lvl1pPr algn="l">
              <a:defRPr sz="4800" spc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204451E-BA7F-9647-8419-2BF6F3AF9B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6967" y="3590132"/>
            <a:ext cx="6859509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1BE4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B89C72-8386-7EBC-2A9F-E6005E54B2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6406444"/>
            <a:ext cx="4279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5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15907D1-05B4-4F40-B4FC-ABC0BC7421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031" t="3509" r="687" b="4209"/>
          <a:stretch/>
        </p:blipFill>
        <p:spPr>
          <a:xfrm>
            <a:off x="0" y="-2822"/>
            <a:ext cx="12192000" cy="6860821"/>
          </a:xfrm>
          <a:prstGeom prst="rect">
            <a:avLst/>
          </a:prstGeom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67C2D87-FAE5-F14C-9784-3CDA299AEBAA}"/>
              </a:ext>
            </a:extLst>
          </p:cNvPr>
          <p:cNvSpPr/>
          <p:nvPr userDrawn="1"/>
        </p:nvSpPr>
        <p:spPr>
          <a:xfrm>
            <a:off x="-1" y="1783079"/>
            <a:ext cx="2353901" cy="3291841"/>
          </a:xfrm>
          <a:prstGeom prst="rect">
            <a:avLst/>
          </a:prstGeom>
          <a:solidFill>
            <a:srgbClr val="AF1F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B537FEC1-5F13-BC4D-87A5-0CCC7666752B}"/>
              </a:ext>
            </a:extLst>
          </p:cNvPr>
          <p:cNvSpPr/>
          <p:nvPr userDrawn="1"/>
        </p:nvSpPr>
        <p:spPr>
          <a:xfrm flipH="1">
            <a:off x="184133" y="1783080"/>
            <a:ext cx="10529180" cy="3291840"/>
          </a:xfrm>
          <a:prstGeom prst="parallelogram">
            <a:avLst/>
          </a:prstGeom>
          <a:solidFill>
            <a:srgbClr val="AF1F25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703C785-7E0D-D446-9C52-7599CF196C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0219" y="1881051"/>
            <a:ext cx="8514757" cy="1962626"/>
          </a:xfrm>
        </p:spPr>
        <p:txBody>
          <a:bodyPr anchor="b">
            <a:noAutofit/>
          </a:bodyPr>
          <a:lstStyle>
            <a:lvl1pPr algn="l">
              <a:defRPr sz="4800" spc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204451E-BA7F-9647-8419-2BF6F3AF9B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219" y="4014650"/>
            <a:ext cx="8514757" cy="957944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1BE4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8FEA42-29F4-5E4D-903E-ECA73339BDF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6406444"/>
            <a:ext cx="1899138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3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5309C63-A12F-054C-B0BE-FCE7885069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623" t="9331" r="25525" b="2211"/>
          <a:stretch/>
        </p:blipFill>
        <p:spPr>
          <a:xfrm>
            <a:off x="4429125" y="0"/>
            <a:ext cx="7762875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923F6B-6F33-E947-A6D3-2442399EB3D9}"/>
              </a:ext>
            </a:extLst>
          </p:cNvPr>
          <p:cNvSpPr/>
          <p:nvPr userDrawn="1"/>
        </p:nvSpPr>
        <p:spPr>
          <a:xfrm>
            <a:off x="0" y="0"/>
            <a:ext cx="235390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D2E63B6A-C333-474E-8906-DC3C213FB6B8}"/>
              </a:ext>
            </a:extLst>
          </p:cNvPr>
          <p:cNvSpPr/>
          <p:nvPr userDrawn="1"/>
        </p:nvSpPr>
        <p:spPr>
          <a:xfrm flipH="1">
            <a:off x="0" y="0"/>
            <a:ext cx="8428776" cy="6858000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>
            <a:outerShdw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5C1C4B-02C7-984E-A4E9-256B5F735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594" y="365125"/>
            <a:ext cx="6172200" cy="915035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A85970-1958-8844-852E-92CC3D275DF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65594" y="1422400"/>
            <a:ext cx="6564684" cy="4754563"/>
          </a:xfrm>
        </p:spPr>
        <p:txBody>
          <a:bodyPr/>
          <a:lstStyle>
            <a:lvl1pPr marL="460375" indent="-460375">
              <a:tabLst/>
              <a:defRPr>
                <a:solidFill>
                  <a:schemeClr val="tx1"/>
                </a:solidFill>
              </a:defRPr>
            </a:lvl1pPr>
            <a:lvl2pPr marL="808038" indent="-350838">
              <a:tabLst/>
              <a:defRPr>
                <a:solidFill>
                  <a:schemeClr val="tx1"/>
                </a:solidFill>
              </a:defRPr>
            </a:lvl2pPr>
            <a:lvl3pPr marL="1260475" indent="-346075">
              <a:tabLst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8E0DA5-25B9-CA40-B1EE-16E44EECCB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406444"/>
            <a:ext cx="1899138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77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904C-ED73-8849-B236-602E14CFD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1" y="365125"/>
            <a:ext cx="11423374" cy="915035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160AD-BDDD-2841-9A78-9D654C875C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0451" y="1422400"/>
            <a:ext cx="11423374" cy="47545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FBFE5D-E11B-CE4A-8354-6DF1BDC7C0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79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904C-ED73-8849-B236-602E14CFD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1" y="365125"/>
            <a:ext cx="11423374" cy="915035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160AD-BDDD-2841-9A78-9D654C875C4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0451" y="2100470"/>
            <a:ext cx="11423374" cy="407649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FBFE5D-E11B-CE4A-8354-6DF1BDC7C0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0DB9558-1166-EE4F-BC1B-DA572D3F766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0450" y="1389926"/>
            <a:ext cx="11423374" cy="505134"/>
          </a:xfrm>
        </p:spPr>
        <p:txBody>
          <a:bodyPr anchor="b">
            <a:noAutofit/>
          </a:bodyPr>
          <a:lstStyle>
            <a:lvl1pPr marL="0" indent="0">
              <a:buNone/>
              <a:defRPr sz="3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9159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9B54E-AEAB-904D-B539-76BD0A63F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1" y="365125"/>
            <a:ext cx="11423374" cy="915035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8850E-1E0C-A04A-B143-7E9C87A488D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0450" y="1424609"/>
            <a:ext cx="5486401" cy="475235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86F548-022E-094C-8190-A45D4CC7D69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407423" y="1424609"/>
            <a:ext cx="5486401" cy="475235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25BCFD-1C52-BF48-83EB-B1C36517E4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1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01D79-D9B4-2544-9A96-ACBD02AD1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6"/>
            <a:ext cx="11251097" cy="913710"/>
          </a:xfrm>
        </p:spPr>
        <p:txBody>
          <a:bodyPr>
            <a:noAutofit/>
          </a:bodyPr>
          <a:lstStyle>
            <a:lvl1pPr>
              <a:defRPr sz="4000" spc="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C60329-0E20-D746-B2DF-F37D49DE2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69737"/>
            <a:ext cx="5540376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F1F2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2FFEE9-6DEE-B64B-9DFD-A48C8ACBDDD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57200" y="2193648"/>
            <a:ext cx="5540376" cy="3882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5627E-EE23-A64A-A9B0-4E6DCE8474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369737"/>
            <a:ext cx="5536096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AF1F2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7ED9A4-5117-6F4B-9BA9-CB5C02918B9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193648"/>
            <a:ext cx="5536096" cy="38824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0CB8E8-F8A8-A34C-819D-C89D3C702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68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D701C-CF35-3A4E-9FEB-C472A8466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AF1F25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D7FA8-3575-1945-838F-EC67ED93C0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46635" y="987425"/>
            <a:ext cx="6888165" cy="4873625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757AC-DC27-894D-984D-C6D4F85F1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B06DA6-02A7-BA4D-B40F-5D99162308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06444"/>
            <a:ext cx="121920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5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1B7CCB-C550-4F45-836B-7E6D5274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6"/>
            <a:ext cx="11277601" cy="9137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D0BA4-73F1-7240-8735-AEEE9E8F7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199" y="1422400"/>
            <a:ext cx="11277601" cy="47545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56193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3" r:id="rId3"/>
    <p:sldLayoutId id="2147483660" r:id="rId4"/>
    <p:sldLayoutId id="2147483650" r:id="rId5"/>
    <p:sldLayoutId id="2147483664" r:id="rId6"/>
    <p:sldLayoutId id="2147483652" r:id="rId7"/>
    <p:sldLayoutId id="2147483653" r:id="rId8"/>
    <p:sldLayoutId id="2147483656" r:id="rId9"/>
    <p:sldLayoutId id="2147483657" r:id="rId10"/>
    <p:sldLayoutId id="2147483654" r:id="rId11"/>
    <p:sldLayoutId id="2147483655" r:id="rId12"/>
    <p:sldLayoutId id="2147483661" r:id="rId13"/>
    <p:sldLayoutId id="214748366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AF1F2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4.xml"/><Relationship Id="rId7" Type="http://schemas.openxmlformats.org/officeDocument/2006/relationships/hyperlink" Target="https://www.slido.com/powerpoint-polling?utm_source=powerpoint&amp;utm_medium=placeholder-slide" TargetMode="External"/><Relationship Id="rId12" Type="http://schemas.openxmlformats.org/officeDocument/2006/relationships/image" Target="../media/image15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1.sv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hyperlink" Target="https://www.slido.com/support/ppi/how-to-change-the-design" TargetMode="External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54E29-366F-604A-BCE9-D265DC577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593" y="2284899"/>
            <a:ext cx="7036091" cy="2387600"/>
          </a:xfrm>
        </p:spPr>
        <p:txBody>
          <a:bodyPr>
            <a:normAutofit/>
          </a:bodyPr>
          <a:lstStyle/>
          <a:p>
            <a:r>
              <a:rPr lang="en-US" sz="4800"/>
              <a:t>Making Friends with Facilities and Crushing Capital Projects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17CCB1-2162-4041-91F9-22EFC4CC3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439" y="4563976"/>
            <a:ext cx="7538213" cy="154381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en-US"/>
          </a:p>
          <a:p>
            <a:r>
              <a:rPr lang="en-US"/>
              <a:t>NW/MET</a:t>
            </a:r>
          </a:p>
          <a:p>
            <a:r>
              <a:rPr lang="en-US"/>
              <a:t>April 30, 2025</a:t>
            </a:r>
          </a:p>
          <a:p>
            <a:r>
              <a:rPr lang="en-US"/>
              <a:t>Boise State University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C647B0F-0400-A38C-F439-2B9AD3A7E947}"/>
              </a:ext>
            </a:extLst>
          </p:cNvPr>
          <p:cNvGrpSpPr/>
          <p:nvPr/>
        </p:nvGrpSpPr>
        <p:grpSpPr>
          <a:xfrm>
            <a:off x="577516" y="385248"/>
            <a:ext cx="2831432" cy="1756996"/>
            <a:chOff x="368969" y="288372"/>
            <a:chExt cx="2831432" cy="175699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7292A59-B16B-CCDF-C42C-CF57CB33A891}"/>
                </a:ext>
              </a:extLst>
            </p:cNvPr>
            <p:cNvSpPr/>
            <p:nvPr/>
          </p:nvSpPr>
          <p:spPr>
            <a:xfrm>
              <a:off x="368969" y="288372"/>
              <a:ext cx="2831432" cy="175699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E99032B-8497-1B91-DD09-E8AA3669B4D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542" b="24701"/>
            <a:stretch/>
          </p:blipFill>
          <p:spPr bwMode="auto">
            <a:xfrm>
              <a:off x="460398" y="348530"/>
              <a:ext cx="2648575" cy="1636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6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FC97A281-08C8-4611-A370-63397B0A21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75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96CAD-00D8-C4E1-3F79-21A642D3D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91035B-3604-D024-659F-D2F472AE3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Stantec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B58BE8-EC5D-63EC-4C66-B40C1552C9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594" y="1422399"/>
            <a:ext cx="6172799" cy="49673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ea typeface="Roboto"/>
                <a:cs typeface="Arial"/>
              </a:rPr>
              <a:t>Global leader in sustainable engineering, architecture, and environmental consulting</a:t>
            </a:r>
            <a:endParaRPr lang="en-US"/>
          </a:p>
          <a:p>
            <a:r>
              <a:rPr lang="en-US" dirty="0">
                <a:latin typeface="Arial"/>
                <a:cs typeface="Arial"/>
              </a:rPr>
              <a:t>Largest AE in North America</a:t>
            </a:r>
            <a:endParaRPr lang="en-US" dirty="0"/>
          </a:p>
          <a:p>
            <a:r>
              <a:rPr lang="en-US">
                <a:latin typeface="Arial"/>
                <a:cs typeface="Arial"/>
              </a:rPr>
              <a:t>13,500 Headcount (Buildings) 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#1 University Building Design</a:t>
            </a:r>
            <a:endParaRPr lang="en-US"/>
          </a:p>
          <a:p>
            <a:pPr marL="807720" lvl="1" indent="-350520"/>
            <a:r>
              <a:rPr lang="en-US" dirty="0">
                <a:latin typeface="Arial"/>
                <a:cs typeface="Arial"/>
              </a:rPr>
              <a:t>By BD+C, 2023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" name="Picture 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58FC2DB7-95EC-D898-BE77-CA39CC6CA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  <p:pic>
        <p:nvPicPr>
          <p:cNvPr id="3" name="Picture 2" descr="A building with a curved roof&#10;&#10;AI-generated content may be incorrect.">
            <a:extLst>
              <a:ext uri="{FF2B5EF4-FFF2-40B4-BE49-F238E27FC236}">
                <a16:creationId xmlns:a16="http://schemas.microsoft.com/office/drawing/2014/main" id="{77693FE1-D773-EDB0-1F7E-FF89E1C06F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32" r="9482"/>
          <a:stretch/>
        </p:blipFill>
        <p:spPr>
          <a:xfrm>
            <a:off x="6640355" y="0"/>
            <a:ext cx="76131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5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980A9E-B8E3-87C3-E097-A841DB267D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Shameless Plugs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83A4DFA-1C49-95C0-A6A0-4FE4D6A4D1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2F5224BE-D57F-81E2-7063-5C6EE3D83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28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ETC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Educational Technology Collaborative (Formerly CCUMC)</a:t>
            </a:r>
          </a:p>
          <a:p>
            <a:r>
              <a:rPr lang="en-US"/>
              <a:t>Professional and leadership development</a:t>
            </a:r>
          </a:p>
          <a:p>
            <a:r>
              <a:rPr lang="en-US"/>
              <a:t>Outstanding collaboration</a:t>
            </a:r>
          </a:p>
          <a:p>
            <a:r>
              <a:rPr lang="en-US"/>
              <a:t>https://www.etcollaborative.org/</a:t>
            </a:r>
          </a:p>
        </p:txBody>
      </p:sp>
      <p:pic>
        <p:nvPicPr>
          <p:cNvPr id="9" name="Content Placeholder 8" descr="A close-up of a logo&#10;&#10;Description automatically generated">
            <a:extLst>
              <a:ext uri="{FF2B5EF4-FFF2-40B4-BE49-F238E27FC236}">
                <a16:creationId xmlns:a16="http://schemas.microsoft.com/office/drawing/2014/main" id="{099B18D8-31CC-B1B0-C98B-CF2EB76DEF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72098" y="332361"/>
            <a:ext cx="3955226" cy="2184495"/>
          </a:xfrm>
        </p:spPr>
      </p:pic>
      <p:pic>
        <p:nvPicPr>
          <p:cNvPr id="4" name="Picture Placeholder 7">
            <a:extLst>
              <a:ext uri="{FF2B5EF4-FFF2-40B4-BE49-F238E27FC236}">
                <a16:creationId xmlns:a16="http://schemas.microsoft.com/office/drawing/2014/main" id="{16C7B47B-EB6C-A8C5-E400-2AB4453902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49084" y="3085697"/>
            <a:ext cx="2510896" cy="2510896"/>
          </a:xfrm>
          <a:prstGeom prst="rect">
            <a:avLst/>
          </a:prstGeom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AAF6ADE7-6D77-4565-997C-8F2CBA6676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71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51755"/>
            <a:ext cx="12305076" cy="6909755"/>
            <a:chOff x="0" y="0"/>
            <a:chExt cx="11163627" cy="62687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163626" cy="6268789"/>
            </a:xfrm>
            <a:custGeom>
              <a:avLst/>
              <a:gdLst/>
              <a:ahLst/>
              <a:cxnLst/>
              <a:rect l="l" t="t" r="r" b="b"/>
              <a:pathLst>
                <a:path w="11163626" h="6268789">
                  <a:moveTo>
                    <a:pt x="0" y="0"/>
                  </a:moveTo>
                  <a:lnTo>
                    <a:pt x="11163626" y="0"/>
                  </a:lnTo>
                  <a:lnTo>
                    <a:pt x="11163626" y="6268789"/>
                  </a:lnTo>
                  <a:lnTo>
                    <a:pt x="0" y="6268789"/>
                  </a:lnTo>
                  <a:close/>
                </a:path>
              </a:pathLst>
            </a:custGeom>
            <a:solidFill>
              <a:srgbClr val="610606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1163627" cy="6287838"/>
            </a:xfrm>
            <a:prstGeom prst="rect">
              <a:avLst/>
            </a:prstGeom>
          </p:spPr>
          <p:txBody>
            <a:bodyPr lIns="73061" tIns="73061" rIns="73061" bIns="73061" rtlCol="0" anchor="ctr"/>
            <a:lstStyle/>
            <a:p>
              <a:pPr algn="ctr">
                <a:lnSpc>
                  <a:spcPts val="805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5" name="Freeform 5"/>
          <p:cNvSpPr/>
          <p:nvPr/>
        </p:nvSpPr>
        <p:spPr>
          <a:xfrm>
            <a:off x="5144736" y="1057043"/>
            <a:ext cx="7160340" cy="5800957"/>
          </a:xfrm>
          <a:custGeom>
            <a:avLst/>
            <a:gdLst/>
            <a:ahLst/>
            <a:cxnLst/>
            <a:rect l="l" t="t" r="r" b="b"/>
            <a:pathLst>
              <a:path w="10740510" h="8701436">
                <a:moveTo>
                  <a:pt x="0" y="0"/>
                </a:moveTo>
                <a:lnTo>
                  <a:pt x="10740510" y="0"/>
                </a:lnTo>
                <a:lnTo>
                  <a:pt x="10740510" y="8701436"/>
                </a:lnTo>
                <a:lnTo>
                  <a:pt x="0" y="87014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026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" name="Freeform 6"/>
          <p:cNvSpPr/>
          <p:nvPr/>
        </p:nvSpPr>
        <p:spPr>
          <a:xfrm>
            <a:off x="-380429" y="-149243"/>
            <a:ext cx="7465903" cy="7465903"/>
          </a:xfrm>
          <a:custGeom>
            <a:avLst/>
            <a:gdLst/>
            <a:ahLst/>
            <a:cxnLst/>
            <a:rect l="l" t="t" r="r" b="b"/>
            <a:pathLst>
              <a:path w="11198855" h="11198855">
                <a:moveTo>
                  <a:pt x="0" y="0"/>
                </a:moveTo>
                <a:lnTo>
                  <a:pt x="11198855" y="0"/>
                </a:lnTo>
                <a:lnTo>
                  <a:pt x="11198855" y="11198855"/>
                </a:lnTo>
                <a:lnTo>
                  <a:pt x="0" y="111988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" name="Freeform 7"/>
          <p:cNvSpPr/>
          <p:nvPr/>
        </p:nvSpPr>
        <p:spPr>
          <a:xfrm>
            <a:off x="6676140" y="-2154756"/>
            <a:ext cx="4011026" cy="4011026"/>
          </a:xfrm>
          <a:custGeom>
            <a:avLst/>
            <a:gdLst/>
            <a:ahLst/>
            <a:cxnLst/>
            <a:rect l="l" t="t" r="r" b="b"/>
            <a:pathLst>
              <a:path w="6016539" h="6016539">
                <a:moveTo>
                  <a:pt x="0" y="0"/>
                </a:moveTo>
                <a:lnTo>
                  <a:pt x="6016539" y="0"/>
                </a:lnTo>
                <a:lnTo>
                  <a:pt x="6016539" y="6016539"/>
                </a:lnTo>
                <a:lnTo>
                  <a:pt x="0" y="60165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" name="Freeform 8"/>
          <p:cNvSpPr/>
          <p:nvPr/>
        </p:nvSpPr>
        <p:spPr>
          <a:xfrm rot="1033532">
            <a:off x="9324534" y="-1874736"/>
            <a:ext cx="4011026" cy="4011026"/>
          </a:xfrm>
          <a:custGeom>
            <a:avLst/>
            <a:gdLst/>
            <a:ahLst/>
            <a:cxnLst/>
            <a:rect l="l" t="t" r="r" b="b"/>
            <a:pathLst>
              <a:path w="6016539" h="6016539">
                <a:moveTo>
                  <a:pt x="0" y="0"/>
                </a:moveTo>
                <a:lnTo>
                  <a:pt x="6016539" y="0"/>
                </a:lnTo>
                <a:lnTo>
                  <a:pt x="6016539" y="6016540"/>
                </a:lnTo>
                <a:lnTo>
                  <a:pt x="0" y="60165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" name="TextBox 9"/>
          <p:cNvSpPr txBox="1"/>
          <p:nvPr/>
        </p:nvSpPr>
        <p:spPr>
          <a:xfrm>
            <a:off x="1056509" y="4305859"/>
            <a:ext cx="6458587" cy="456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5"/>
              </a:lnSpc>
            </a:pPr>
            <a:r>
              <a:rPr lang="en-US" sz="2803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2025 ANNUAL CONFERENCE </a:t>
            </a:r>
          </a:p>
        </p:txBody>
      </p:sp>
      <p:sp>
        <p:nvSpPr>
          <p:cNvPr id="10" name="Freeform 10"/>
          <p:cNvSpPr/>
          <p:nvPr/>
        </p:nvSpPr>
        <p:spPr>
          <a:xfrm>
            <a:off x="1895465" y="1783129"/>
            <a:ext cx="4780675" cy="2412880"/>
          </a:xfrm>
          <a:custGeom>
            <a:avLst/>
            <a:gdLst/>
            <a:ahLst/>
            <a:cxnLst/>
            <a:rect l="l" t="t" r="r" b="b"/>
            <a:pathLst>
              <a:path w="7171012" h="3619320">
                <a:moveTo>
                  <a:pt x="0" y="0"/>
                </a:moveTo>
                <a:lnTo>
                  <a:pt x="7171012" y="0"/>
                </a:lnTo>
                <a:lnTo>
                  <a:pt x="7171012" y="3619321"/>
                </a:lnTo>
                <a:lnTo>
                  <a:pt x="0" y="36193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1831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1" name="TextBox 11"/>
          <p:cNvSpPr txBox="1"/>
          <p:nvPr/>
        </p:nvSpPr>
        <p:spPr>
          <a:xfrm>
            <a:off x="3004679" y="5021401"/>
            <a:ext cx="2562247" cy="339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3"/>
              </a:lnSpc>
            </a:pPr>
            <a:r>
              <a:rPr lang="en-US" sz="2067" b="1">
                <a:solidFill>
                  <a:srgbClr val="BCBBBA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October 14-17, 2025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80459" y="5994353"/>
            <a:ext cx="1610687" cy="3518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8"/>
              </a:lnSpc>
            </a:pPr>
            <a:r>
              <a:rPr lang="en-US" sz="2170" b="1">
                <a:solidFill>
                  <a:srgbClr val="ED1B2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Raleigh, NC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56509" y="217897"/>
            <a:ext cx="5838026" cy="1202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14"/>
              </a:lnSpc>
            </a:pPr>
            <a:r>
              <a:rPr lang="en-US" sz="3510" b="1" i="1">
                <a:solidFill>
                  <a:srgbClr val="FFCA37"/>
                </a:solidFill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Imagine the Possibilities,</a:t>
            </a:r>
          </a:p>
          <a:p>
            <a:pPr algn="ctr">
              <a:lnSpc>
                <a:spcPts val="4914"/>
              </a:lnSpc>
              <a:spcBef>
                <a:spcPct val="0"/>
              </a:spcBef>
            </a:pPr>
            <a:r>
              <a:rPr lang="en-US" sz="3510" b="1" i="1">
                <a:solidFill>
                  <a:srgbClr val="FFCA37"/>
                </a:solidFill>
                <a:latin typeface="Playfair Display Bold Italics"/>
                <a:ea typeface="Playfair Display Bold Italics"/>
                <a:cs typeface="Playfair Display Bold Italics"/>
                <a:sym typeface="Playfair Display Bold Italics"/>
              </a:rPr>
              <a:t>Achieve the Extraordinary!</a:t>
            </a:r>
          </a:p>
        </p:txBody>
      </p:sp>
      <p:sp>
        <p:nvSpPr>
          <p:cNvPr id="14" name="Freeform 14"/>
          <p:cNvSpPr/>
          <p:nvPr/>
        </p:nvSpPr>
        <p:spPr>
          <a:xfrm>
            <a:off x="3002598" y="5526644"/>
            <a:ext cx="2566409" cy="404209"/>
          </a:xfrm>
          <a:custGeom>
            <a:avLst/>
            <a:gdLst/>
            <a:ahLst/>
            <a:cxnLst/>
            <a:rect l="l" t="t" r="r" b="b"/>
            <a:pathLst>
              <a:path w="3849614" h="606314">
                <a:moveTo>
                  <a:pt x="0" y="0"/>
                </a:moveTo>
                <a:lnTo>
                  <a:pt x="3849614" y="0"/>
                </a:lnTo>
                <a:lnTo>
                  <a:pt x="3849614" y="606314"/>
                </a:lnTo>
                <a:lnTo>
                  <a:pt x="0" y="6063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HETMA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Higher Education Technology Managers Alliance</a:t>
            </a:r>
          </a:p>
          <a:p>
            <a:r>
              <a:rPr lang="en-US"/>
              <a:t>Advocacy for Higher Ed within the Professional AV market</a:t>
            </a:r>
          </a:p>
          <a:p>
            <a:r>
              <a:rPr lang="en-US"/>
              <a:t>PRISM Scholarship</a:t>
            </a:r>
          </a:p>
          <a:p>
            <a:r>
              <a:rPr lang="en-US"/>
              <a:t>HETMA Approved Program</a:t>
            </a:r>
          </a:p>
          <a:p>
            <a:r>
              <a:rPr lang="en-US"/>
              <a:t>https://hetma.org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084" y="1895209"/>
            <a:ext cx="3810532" cy="381053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297" y="-1188420"/>
            <a:ext cx="4738928" cy="4738928"/>
          </a:xfrm>
          <a:prstGeom prst="rect">
            <a:avLst/>
          </a:prstGeom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8D6D4FF7-BAA0-1291-5B89-60A4201CDD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06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DA07E-C57A-D3D3-1251-BA0D337239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 Cautionary Tale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35AACEA-BD56-7623-7F0B-A297B61F7F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D98479D7-E7B5-DE51-001B-AA5DF4722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52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A1CE9-7DC3-8447-305F-BCE33A4F2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ISU Student Innovation Center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A6991-FB95-4000-CC9C-6A8AE637A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6475781" cy="4754563"/>
          </a:xfrm>
        </p:spPr>
        <p:txBody>
          <a:bodyPr/>
          <a:lstStyle/>
          <a:p>
            <a:r>
              <a:rPr lang="en-US"/>
              <a:t>New Building Opened in 2020; 140,000 SF</a:t>
            </a:r>
          </a:p>
          <a:p>
            <a:r>
              <a:rPr lang="en-US"/>
              <a:t>Detailed design work occurred in 2016-2017</a:t>
            </a:r>
          </a:p>
          <a:p>
            <a:pPr lvl="1"/>
            <a:r>
              <a:rPr lang="en-US"/>
              <a:t>ISU lays off all senior AV staff in May 2016 to outsource…</a:t>
            </a:r>
          </a:p>
          <a:p>
            <a:r>
              <a:rPr lang="en-US"/>
              <a:t>An audiovisual contractor was not selected at the same time as the GC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0452F5-B7AF-28BD-8173-C9993F19E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603" y="1474121"/>
            <a:ext cx="4369654" cy="4369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DA93E9C1-0373-A4A4-44ED-201A9011B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54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8A094-1961-3104-13C2-AD7BD82BA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Went Bad from the Start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F917A-488E-4F8A-D77E-561B0E4DB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346" y="1350211"/>
            <a:ext cx="6331402" cy="4754563"/>
          </a:xfrm>
        </p:spPr>
        <p:txBody>
          <a:bodyPr/>
          <a:lstStyle/>
          <a:p>
            <a:r>
              <a:rPr lang="en-US"/>
              <a:t>No Space Ownership</a:t>
            </a:r>
          </a:p>
          <a:p>
            <a:pPr lvl="1"/>
            <a:r>
              <a:rPr lang="en-US"/>
              <a:t>Designed by committee</a:t>
            </a:r>
          </a:p>
          <a:p>
            <a:pPr lvl="1"/>
            <a:r>
              <a:rPr lang="en-US"/>
              <a:t>AV needs analysis in a vacuum</a:t>
            </a:r>
          </a:p>
          <a:p>
            <a:r>
              <a:rPr lang="en-US"/>
              <a:t>No audiovisual experts from ISU involved</a:t>
            </a:r>
          </a:p>
          <a:p>
            <a:r>
              <a:rPr lang="en-US"/>
              <a:t>AEC consultants planned for very basic audiovisual systems</a:t>
            </a:r>
          </a:p>
          <a:p>
            <a:r>
              <a:rPr lang="en-US"/>
              <a:t>Infrastructure not considered for current and future new technologies</a:t>
            </a:r>
          </a:p>
          <a:p>
            <a:r>
              <a:rPr lang="en-US"/>
              <a:t>Lack of vision </a:t>
            </a:r>
            <a:r>
              <a:rPr lang="en-US">
                <a:sym typeface="Wingdings" panose="05000000000000000000" pitchFamily="2" charset="2"/>
              </a:rPr>
              <a:t> </a:t>
            </a:r>
            <a:r>
              <a:rPr lang="en-US"/>
              <a:t>underfunding of AV in the initial plans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25E819-C294-BF6A-784D-4E872176B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60" y="1539670"/>
            <a:ext cx="5219390" cy="3778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EB94B072-0758-6843-EE4C-08A046C19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95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01FA5-CA2C-8454-F791-75F57AD12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</a:t>
            </a:r>
            <a:r>
              <a:rPr lang="en-US" i="1"/>
              <a:t>NOT</a:t>
            </a:r>
            <a:r>
              <a:rPr lang="en-US"/>
              <a:t> to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B0501-5E20-68BF-2D97-E0BDED4F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6475781" cy="4754563"/>
          </a:xfrm>
        </p:spPr>
        <p:txBody>
          <a:bodyPr/>
          <a:lstStyle/>
          <a:p>
            <a:r>
              <a:rPr lang="en-US"/>
              <a:t>Final room owners still being decided two full years after breaking ground</a:t>
            </a:r>
          </a:p>
          <a:p>
            <a:r>
              <a:rPr lang="en-US"/>
              <a:t>Room owners then (rightfully) asked for changes to how rooms functioned</a:t>
            </a:r>
          </a:p>
          <a:p>
            <a:r>
              <a:rPr lang="en-US"/>
              <a:t>Those changes then needed multiple levels of approval </a:t>
            </a:r>
            <a:r>
              <a:rPr lang="en-US">
                <a:sym typeface="Wingdings" panose="05000000000000000000" pitchFamily="2" charset="2"/>
              </a:rPr>
              <a:t></a:t>
            </a:r>
            <a:r>
              <a:rPr lang="en-US"/>
              <a:t> Delays!</a:t>
            </a:r>
          </a:p>
          <a:p>
            <a:r>
              <a:rPr lang="en-US"/>
              <a:t>We estimate it cost the University in excess of $200,000 in infrastructure change orders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7" name="Picture 6" descr="A room with chairs and tables&#10;&#10;AI-generated content may be incorrect.">
            <a:extLst>
              <a:ext uri="{FF2B5EF4-FFF2-40B4-BE49-F238E27FC236}">
                <a16:creationId xmlns:a16="http://schemas.microsoft.com/office/drawing/2014/main" id="{D3AA006C-DC6A-C10F-DA81-39F08F1BD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6442" y="1119614"/>
            <a:ext cx="4795193" cy="2697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tree in front of a building&#10;&#10;AI-generated content may be incorrect.">
            <a:extLst>
              <a:ext uri="{FF2B5EF4-FFF2-40B4-BE49-F238E27FC236}">
                <a16:creationId xmlns:a16="http://schemas.microsoft.com/office/drawing/2014/main" id="{124DEB1C-0394-83E7-F156-DF840B216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560" y="3251107"/>
            <a:ext cx="4421829" cy="2487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AF51FFC8-A170-A0CF-D1DD-497F9FC0F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62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C6400-88F8-1BA3-9D34-E8FE4AE25E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How to Make Friends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6CB291-06C2-D2F8-9116-AA06B94C15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z="3200"/>
          </a:p>
        </p:txBody>
      </p:sp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6F623498-F8CE-9A7F-759F-6E5531369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03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F3001-504E-80A3-19DE-C3A6C3935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F01E0-0C87-9A5B-0269-DD7F552DB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Agenda – The Panel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DEC51-DEB1-E984-751D-A6E7AF1063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594" y="1984075"/>
            <a:ext cx="6564684" cy="41928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Panelist Introduction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Brief History – Where Did the Relationship Start?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What Did you Work on to Improve the Process?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Where are you Now?</a:t>
            </a:r>
          </a:p>
          <a:p>
            <a:r>
              <a:rPr lang="en-US" dirty="0">
                <a:latin typeface="Arial"/>
                <a:cs typeface="Arial"/>
              </a:rPr>
              <a:t>What's Next?</a:t>
            </a:r>
          </a:p>
          <a:p>
            <a:r>
              <a:rPr lang="en-US" dirty="0">
                <a:latin typeface="Arial"/>
                <a:cs typeface="Arial"/>
              </a:rPr>
              <a:t>Q&amp;A</a:t>
            </a:r>
          </a:p>
        </p:txBody>
      </p:sp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976AED3B-F035-D213-2643-5AA8864B1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391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F7165-9A59-93D9-AB14-334DD7F4A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Trust and Respect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4ED9F-A2EA-AFD3-7B4B-6EA85B73F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216475" cy="4754563"/>
          </a:xfrm>
        </p:spPr>
        <p:txBody>
          <a:bodyPr/>
          <a:lstStyle/>
          <a:p>
            <a:r>
              <a:rPr lang="en-US"/>
              <a:t>Trust and respect are earned, not given by default</a:t>
            </a:r>
          </a:p>
          <a:p>
            <a:r>
              <a:rPr lang="en-US"/>
              <a:t>Keys to building professional relationships</a:t>
            </a:r>
          </a:p>
          <a:p>
            <a:pPr lvl="1"/>
            <a:r>
              <a:rPr lang="en-US"/>
              <a:t>Show up</a:t>
            </a:r>
          </a:p>
          <a:p>
            <a:pPr lvl="1"/>
            <a:r>
              <a:rPr lang="en-US"/>
              <a:t>Do what you say you’re going to do</a:t>
            </a:r>
          </a:p>
          <a:p>
            <a:pPr lvl="1"/>
            <a:r>
              <a:rPr lang="en-US"/>
              <a:t>Keep their interests in mind</a:t>
            </a:r>
          </a:p>
          <a:p>
            <a:endParaRPr lang="en-US"/>
          </a:p>
        </p:txBody>
      </p:sp>
      <p:pic>
        <p:nvPicPr>
          <p:cNvPr id="5" name="Picture 4" descr="A close-up of a person shaking hands&#10;&#10;AI-generated content may be incorrect.">
            <a:extLst>
              <a:ext uri="{FF2B5EF4-FFF2-40B4-BE49-F238E27FC236}">
                <a16:creationId xmlns:a16="http://schemas.microsoft.com/office/drawing/2014/main" id="{B76AD92F-D6B1-6C7D-B8E1-4EECC29B6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553" y="1726238"/>
            <a:ext cx="571500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1F022D34-B69C-0AA2-17BD-2A0FC214B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027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CDB26-FE1D-5A41-7924-8BFE27914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9D3FA-29C4-8D0C-26E0-7D7D89557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Know the Players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41850-B07D-AE55-01B3-7DB99E100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0550" y="1280160"/>
            <a:ext cx="6283275" cy="4754563"/>
          </a:xfrm>
        </p:spPr>
        <p:txBody>
          <a:bodyPr/>
          <a:lstStyle/>
          <a:p>
            <a:r>
              <a:rPr lang="en-US"/>
              <a:t>In higher education capital construction projects (and other places) it is important to recognize the players involved</a:t>
            </a:r>
          </a:p>
          <a:p>
            <a:pPr lvl="1"/>
            <a:r>
              <a:rPr lang="en-US"/>
              <a:t>End users</a:t>
            </a:r>
          </a:p>
          <a:p>
            <a:pPr lvl="1"/>
            <a:r>
              <a:rPr lang="en-US"/>
              <a:t>Campus facilities (in UK, estates) team</a:t>
            </a:r>
          </a:p>
          <a:p>
            <a:pPr lvl="1"/>
            <a:r>
              <a:rPr lang="en-US"/>
              <a:t>Campus IT and AV team</a:t>
            </a:r>
          </a:p>
          <a:p>
            <a:pPr lvl="1"/>
            <a:r>
              <a:rPr lang="en-US"/>
              <a:t>AEC designers and consultants</a:t>
            </a:r>
          </a:p>
          <a:p>
            <a:pPr lvl="2"/>
            <a:r>
              <a:rPr lang="en-US"/>
              <a:t>AEC = Architecture, Engineering, and Construction</a:t>
            </a:r>
          </a:p>
          <a:p>
            <a:pPr lvl="1"/>
            <a:r>
              <a:rPr lang="en-US"/>
              <a:t>AV designers and consultants</a:t>
            </a:r>
          </a:p>
          <a:p>
            <a:pPr lvl="1"/>
            <a:r>
              <a:rPr lang="en-US"/>
              <a:t>General contractor (GC)</a:t>
            </a:r>
          </a:p>
          <a:p>
            <a:pPr lvl="1"/>
            <a:r>
              <a:rPr lang="en-US"/>
              <a:t>AV integrator</a:t>
            </a:r>
          </a:p>
          <a:p>
            <a:pPr lvl="1"/>
            <a:endParaRPr lang="en-US"/>
          </a:p>
          <a:p>
            <a:endParaRPr lang="en-US"/>
          </a:p>
        </p:txBody>
      </p:sp>
      <p:pic>
        <p:nvPicPr>
          <p:cNvPr id="5" name="Picture 4" descr="A group of people sitting at a table looking at a blueprint&#10;&#10;AI-generated content may be incorrect.">
            <a:extLst>
              <a:ext uri="{FF2B5EF4-FFF2-40B4-BE49-F238E27FC236}">
                <a16:creationId xmlns:a16="http://schemas.microsoft.com/office/drawing/2014/main" id="{C1D8AF3A-D1D8-7319-347F-BCA1EFCC41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35" r="7952"/>
          <a:stretch/>
        </p:blipFill>
        <p:spPr>
          <a:xfrm>
            <a:off x="553453" y="1903396"/>
            <a:ext cx="4663790" cy="3901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A9B1B92F-FFFE-CE93-C4C2-DD683E345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3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451" y="365125"/>
            <a:ext cx="11423374" cy="915035"/>
          </a:xfrm>
        </p:spPr>
        <p:txBody>
          <a:bodyPr anchor="b">
            <a:normAutofit/>
          </a:bodyPr>
          <a:lstStyle/>
          <a:p>
            <a:r>
              <a:rPr lang="en-US"/>
              <a:t>Seats</a:t>
            </a:r>
          </a:p>
        </p:txBody>
      </p:sp>
      <p:pic>
        <p:nvPicPr>
          <p:cNvPr id="4" name="Picture 4" descr="Conference room table">
            <a:extLst>
              <a:ext uri="{FF2B5EF4-FFF2-40B4-BE49-F238E27FC236}">
                <a16:creationId xmlns:a16="http://schemas.microsoft.com/office/drawing/2014/main" id="{4B7754AE-D794-478D-90C5-6F7B1F8C4E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46"/>
          <a:stretch/>
        </p:blipFill>
        <p:spPr>
          <a:xfrm>
            <a:off x="470450" y="1424609"/>
            <a:ext cx="5486401" cy="4752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407423" y="2733685"/>
            <a:ext cx="5486401" cy="34432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My Engineering Management professor says “the right answer often depends on what seat you are in”</a:t>
            </a:r>
          </a:p>
          <a:p>
            <a:endParaRPr lang="en-US"/>
          </a:p>
        </p:txBody>
      </p:sp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948ADE2D-3AE8-5B63-9660-6B59C4113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887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8917E-8583-B486-F3EE-68751D093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End users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4A72C-F78F-BC18-38FD-BB18328FB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485849" cy="4754563"/>
          </a:xfrm>
        </p:spPr>
        <p:txBody>
          <a:bodyPr/>
          <a:lstStyle/>
          <a:p>
            <a:r>
              <a:rPr lang="en-US"/>
              <a:t>It is vital to understand the end user needs</a:t>
            </a:r>
          </a:p>
          <a:p>
            <a:r>
              <a:rPr lang="en-US"/>
              <a:t>Do not design rooms in a vacuum</a:t>
            </a:r>
          </a:p>
          <a:p>
            <a:r>
              <a:rPr lang="en-US"/>
              <a:t>Consider more than tech – how does the room need to flow or function with doors, windows, furniture</a:t>
            </a:r>
          </a:p>
          <a:p>
            <a:r>
              <a:rPr lang="en-US"/>
              <a:t>Identifying (and getting access to) end users can be very hard!</a:t>
            </a:r>
          </a:p>
        </p:txBody>
      </p:sp>
      <p:pic>
        <p:nvPicPr>
          <p:cNvPr id="4" name="Picture 51" descr="Group discussing">
            <a:extLst>
              <a:ext uri="{FF2B5EF4-FFF2-40B4-BE49-F238E27FC236}">
                <a16:creationId xmlns:a16="http://schemas.microsoft.com/office/drawing/2014/main" id="{03B1B510-AC21-E430-3C6B-C1E5F61B2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22400"/>
            <a:ext cx="4106779" cy="2741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person standing in front of a classroom with students raising their hands&#10;&#10;AI-generated content may be incorrect.">
            <a:extLst>
              <a:ext uri="{FF2B5EF4-FFF2-40B4-BE49-F238E27FC236}">
                <a16:creationId xmlns:a16="http://schemas.microsoft.com/office/drawing/2014/main" id="{EF9FE9D3-1B65-66AB-48D6-9411DCDEC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6067" y="3417159"/>
            <a:ext cx="3922295" cy="2614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6797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8B3B1-676D-DB4D-AF52-AE20ED771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Needs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246E4-E7DF-F998-8E8D-CD455935D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7221738" cy="4754563"/>
          </a:xfrm>
        </p:spPr>
        <p:txBody>
          <a:bodyPr/>
          <a:lstStyle/>
          <a:p>
            <a:r>
              <a:rPr lang="en-US"/>
              <a:t>Doing a proper needs analysis could be a class of its own!</a:t>
            </a:r>
          </a:p>
          <a:p>
            <a:r>
              <a:rPr lang="en-US"/>
              <a:t>Ask good open-ended questions on functionality and </a:t>
            </a:r>
            <a:r>
              <a:rPr lang="en-US" i="1"/>
              <a:t>experience</a:t>
            </a:r>
          </a:p>
          <a:p>
            <a:pPr lvl="1"/>
            <a:r>
              <a:rPr lang="en-US"/>
              <a:t>“From the time a person enters this room until they leave, what should they experience?”</a:t>
            </a:r>
          </a:p>
          <a:p>
            <a:pPr lvl="1"/>
            <a:r>
              <a:rPr lang="en-US"/>
              <a:t>“Looking back a year from now, how would you determine if the space was successful or not?” </a:t>
            </a:r>
          </a:p>
          <a:p>
            <a:r>
              <a:rPr lang="en-US"/>
              <a:t>If they start talking tech specifics – stop them – refocus to workflow and functionality</a:t>
            </a:r>
          </a:p>
          <a:p>
            <a:endParaRPr lang="en-US"/>
          </a:p>
        </p:txBody>
      </p:sp>
      <p:pic>
        <p:nvPicPr>
          <p:cNvPr id="5" name="Picture 4" descr="A person sitting at a table with a computer&#10;&#10;AI-generated content may be incorrect.">
            <a:extLst>
              <a:ext uri="{FF2B5EF4-FFF2-40B4-BE49-F238E27FC236}">
                <a16:creationId xmlns:a16="http://schemas.microsoft.com/office/drawing/2014/main" id="{8AC3A2AF-7DF0-4DF3-5B95-5D55C22AF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893" y="1422400"/>
            <a:ext cx="3120191" cy="4680286"/>
          </a:xfrm>
          <a:prstGeom prst="rect">
            <a:avLst/>
          </a:prstGeom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947461C6-0A2A-9D43-D221-B0F19CAE0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14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70C34-E3B8-A8F7-D35A-33A4DF9AC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91214-4CF7-1832-0DDC-3ADBE57A0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Campus Facility Teams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A0E19-83C5-3557-AA60-A19594FD4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5557" y="1422400"/>
            <a:ext cx="6728267" cy="47545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Build a relationship with your facilities team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Focus on project managers (PM) and construction managers (CM) - </a:t>
            </a:r>
            <a:r>
              <a:rPr lang="en-US" sz="3200" i="1"/>
              <a:t>offer to help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Provide them standards - drawings are worth a thousand words</a:t>
            </a:r>
          </a:p>
          <a:p>
            <a:endParaRPr lang="en-US" sz="3200"/>
          </a:p>
        </p:txBody>
      </p:sp>
      <p:pic>
        <p:nvPicPr>
          <p:cNvPr id="5" name="Picture 4" descr="A person holding papers in their hands&#10;&#10;AI-generated content may be incorrect.">
            <a:extLst>
              <a:ext uri="{FF2B5EF4-FFF2-40B4-BE49-F238E27FC236}">
                <a16:creationId xmlns:a16="http://schemas.microsoft.com/office/drawing/2014/main" id="{C2174E4B-C38D-6C20-8454-0D0EAC478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76" y="1856874"/>
            <a:ext cx="4572000" cy="3429000"/>
          </a:xfrm>
          <a:prstGeom prst="rect">
            <a:avLst/>
          </a:prstGeom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376F47B4-4F53-7A43-E1D2-30C389B7A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87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211B0-7BFD-B109-612E-469CE66D6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Recurring Monthly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03818-68D2-A11F-9953-9E6E3A458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368875" cy="4754563"/>
          </a:xfrm>
        </p:spPr>
        <p:txBody>
          <a:bodyPr/>
          <a:lstStyle/>
          <a:p>
            <a:r>
              <a:rPr lang="en-US"/>
              <a:t>Setup a recurring monthly meeting with the facilities PMs and CMs</a:t>
            </a:r>
          </a:p>
          <a:p>
            <a:r>
              <a:rPr lang="en-US"/>
              <a:t>Review current and upcoming capital projects</a:t>
            </a:r>
          </a:p>
          <a:p>
            <a:r>
              <a:rPr lang="en-US"/>
              <a:t>Ask if there are any AV needs in the upcoming projects</a:t>
            </a:r>
          </a:p>
          <a:p>
            <a:r>
              <a:rPr lang="en-US"/>
              <a:t>Ask to be invited to project review meetings</a:t>
            </a:r>
          </a:p>
          <a:p>
            <a:endParaRPr lang="en-US"/>
          </a:p>
        </p:txBody>
      </p:sp>
      <p:pic>
        <p:nvPicPr>
          <p:cNvPr id="5" name="Picture 4" descr="A group of people sitting at a table with laptops&#10;&#10;AI-generated content may be incorrect.">
            <a:extLst>
              <a:ext uri="{FF2B5EF4-FFF2-40B4-BE49-F238E27FC236}">
                <a16:creationId xmlns:a16="http://schemas.microsoft.com/office/drawing/2014/main" id="{E1C3572A-CC92-9D30-5CEE-0847A7DD7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138" y="1716506"/>
            <a:ext cx="5479114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B6F60BE6-7BCD-62A9-A57A-FE60F4CCB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227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9E24F-7008-2EDB-A512-3AEF6D507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 their lingo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8D5712-63DD-9E38-521F-3193BE952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Construction documentation project stages</a:t>
            </a:r>
          </a:p>
          <a:p>
            <a:pPr lvl="1"/>
            <a:r>
              <a:rPr lang="en-US"/>
              <a:t>Programming</a:t>
            </a:r>
          </a:p>
          <a:p>
            <a:pPr lvl="1"/>
            <a:r>
              <a:rPr lang="en-US"/>
              <a:t>Schematic Design (SD)</a:t>
            </a:r>
          </a:p>
          <a:p>
            <a:pPr lvl="1"/>
            <a:r>
              <a:rPr lang="en-US"/>
              <a:t>Design Development (DD)</a:t>
            </a:r>
          </a:p>
          <a:p>
            <a:pPr lvl="1"/>
            <a:r>
              <a:rPr lang="en-US"/>
              <a:t>Construction Documentation (CD)</a:t>
            </a:r>
          </a:p>
          <a:p>
            <a:pPr lvl="1"/>
            <a:r>
              <a:rPr lang="en-US"/>
              <a:t>Bid Documents</a:t>
            </a:r>
          </a:p>
          <a:p>
            <a:pPr lvl="1"/>
            <a:r>
              <a:rPr lang="en-US">
                <a:latin typeface="Arial"/>
                <a:cs typeface="Arial"/>
              </a:rPr>
              <a:t>Construction Administration (CA)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Coordination</a:t>
            </a:r>
          </a:p>
          <a:p>
            <a:r>
              <a:rPr lang="en-US">
                <a:latin typeface="Arial"/>
                <a:cs typeface="Arial"/>
              </a:rPr>
              <a:t>Change Orders</a:t>
            </a:r>
            <a:endParaRPr lang="en-US"/>
          </a:p>
          <a:p>
            <a:endParaRPr lang="en-US"/>
          </a:p>
        </p:txBody>
      </p:sp>
      <p:pic>
        <p:nvPicPr>
          <p:cNvPr id="4" name="Picture 3" descr="Rolls of blueprints">
            <a:extLst>
              <a:ext uri="{FF2B5EF4-FFF2-40B4-BE49-F238E27FC236}">
                <a16:creationId xmlns:a16="http://schemas.microsoft.com/office/drawing/2014/main" id="{C1A4EA25-7972-9806-5D22-C507A07A98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79"/>
          <a:stretch/>
        </p:blipFill>
        <p:spPr>
          <a:xfrm>
            <a:off x="7995920" y="1424609"/>
            <a:ext cx="3552464" cy="4752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C600E0F7-E915-C4C0-436A-A09C83B7F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747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8AE99-9B9C-39FE-9493-E37682EC6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 the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DA187-A72B-7F39-C9C7-7679CEDC0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290269" cy="475456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/>
              <a:t>Different delivery methods</a:t>
            </a:r>
          </a:p>
          <a:p>
            <a:r>
              <a:rPr lang="en-US">
                <a:latin typeface="Arial"/>
                <a:cs typeface="Arial"/>
              </a:rPr>
              <a:t>Different based on project size or department</a:t>
            </a:r>
          </a:p>
          <a:p>
            <a:r>
              <a:rPr lang="en-US">
                <a:latin typeface="Arial"/>
                <a:cs typeface="Arial"/>
              </a:rPr>
              <a:t>Design-Bid-Build</a:t>
            </a:r>
          </a:p>
          <a:p>
            <a:r>
              <a:rPr lang="en-US">
                <a:latin typeface="Arial"/>
                <a:cs typeface="Arial"/>
              </a:rPr>
              <a:t>Design-Build</a:t>
            </a:r>
          </a:p>
          <a:p>
            <a:r>
              <a:rPr lang="en-US">
                <a:latin typeface="Arial"/>
                <a:cs typeface="Arial"/>
              </a:rPr>
              <a:t>Progressive-Design-Build</a:t>
            </a:r>
          </a:p>
          <a:p>
            <a:r>
              <a:rPr lang="en-US">
                <a:latin typeface="Arial"/>
                <a:cs typeface="Arial"/>
              </a:rPr>
              <a:t>CM @ Risk</a:t>
            </a:r>
          </a:p>
          <a:p>
            <a:r>
              <a:rPr lang="en-US">
                <a:latin typeface="Arial"/>
                <a:cs typeface="Arial"/>
              </a:rPr>
              <a:t>Is the AV included in the GC bid or separately?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Picture 4" descr="A building under construction at night&#10;&#10;AI-generated content may be incorrect.">
            <a:extLst>
              <a:ext uri="{FF2B5EF4-FFF2-40B4-BE49-F238E27FC236}">
                <a16:creationId xmlns:a16="http://schemas.microsoft.com/office/drawing/2014/main" id="{086FEECE-0C80-03F8-652F-DF085430A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8559" y="1422400"/>
            <a:ext cx="5185581" cy="4033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9109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EFF59-91D9-3EDD-1D32-99D981047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DBDB3-C426-5F4D-A918-1D26892C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AEC Consultants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85A14-59FA-C9DC-CFC1-FA1BFEA1D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489191" cy="47545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latin typeface="Arial"/>
                <a:cs typeface="Arial"/>
              </a:rPr>
              <a:t>They work for the architect </a:t>
            </a:r>
          </a:p>
          <a:p>
            <a:r>
              <a:rPr lang="en-US">
                <a:latin typeface="Arial"/>
                <a:cs typeface="Arial"/>
              </a:rPr>
              <a:t>Engage early (hint – befriending facilities PMs can help!)</a:t>
            </a:r>
          </a:p>
          <a:p>
            <a:r>
              <a:rPr lang="en-US"/>
              <a:t>Show them written standards and drawing details</a:t>
            </a:r>
          </a:p>
          <a:p>
            <a:r>
              <a:rPr lang="en-US" err="1"/>
              <a:t>MasterFormat</a:t>
            </a:r>
            <a:r>
              <a:rPr lang="en-US"/>
              <a:t> – 27 41 00</a:t>
            </a:r>
          </a:p>
          <a:p>
            <a:r>
              <a:rPr lang="en-US"/>
              <a:t>Reduce their workload</a:t>
            </a:r>
          </a:p>
          <a:p>
            <a:r>
              <a:rPr lang="en-US"/>
              <a:t>Acoustics can be invaluable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5" name="Picture 4" descr="A close-up of people working on a blueprint&#10;&#10;AI-generated content may be incorrect.">
            <a:extLst>
              <a:ext uri="{FF2B5EF4-FFF2-40B4-BE49-F238E27FC236}">
                <a16:creationId xmlns:a16="http://schemas.microsoft.com/office/drawing/2014/main" id="{76B1F383-FE7F-FE0E-AD48-88B8CBF803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497"/>
          <a:stretch/>
        </p:blipFill>
        <p:spPr>
          <a:xfrm>
            <a:off x="6769769" y="1067552"/>
            <a:ext cx="4572000" cy="5109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B4D3788F-AD64-566B-5717-DAAE304A9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268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BAF6291-5F50-0406-4F36-E5E1E02DCF57}"/>
              </a:ext>
            </a:extLst>
          </p:cNvPr>
          <p:cNvPicPr>
            <a:picLocks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4693" y="1742703"/>
            <a:ext cx="2371696" cy="237169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46407A-0A10-51C0-DCC5-EADE71F7F6D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12851" y="1000897"/>
            <a:ext cx="8486226" cy="3855308"/>
          </a:xfrm>
          <a:prstGeom prst="rect">
            <a:avLst/>
          </a:pr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0000"/>
                </a:solidFill>
              </a:rPr>
              <a:t>What word would you use to describe your relationship with your facilities team?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B7AF6D-F558-A0D8-FB9C-648F081E9A46}"/>
              </a:ext>
            </a:extLst>
          </p:cNvPr>
          <p:cNvSpPr/>
          <p:nvPr/>
        </p:nvSpPr>
        <p:spPr>
          <a:xfrm>
            <a:off x="0" y="5820032"/>
            <a:ext cx="12192001" cy="1037968"/>
          </a:xfrm>
          <a:prstGeom prst="rect">
            <a:avLst/>
          </a:prstGeom>
          <a:solidFill>
            <a:srgbClr val="198038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1155" tIns="259404" rIns="1852888" bIns="203818" rtlCol="0" anchor="ctr">
            <a:normAutofit fontScale="85000" lnSpcReduction="10000"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EBA7BE8-F4AA-DFE8-F178-4FF3840582BC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6462" y="6190785"/>
            <a:ext cx="296462" cy="296462"/>
          </a:xfrm>
          <a:prstGeom prst="rect">
            <a:avLst/>
          </a:prstGeom>
        </p:spPr>
      </p:pic>
      <p:sp>
        <p:nvSpPr>
          <p:cNvPr id="8" name="Trapezoid 7">
            <a:extLst>
              <a:ext uri="{FF2B5EF4-FFF2-40B4-BE49-F238E27FC236}">
                <a16:creationId xmlns:a16="http://schemas.microsoft.com/office/drawing/2014/main" id="{404B0D41-16A5-15BB-FC04-C9490C3F9C41}"/>
              </a:ext>
            </a:extLst>
          </p:cNvPr>
          <p:cNvSpPr/>
          <p:nvPr/>
        </p:nvSpPr>
        <p:spPr>
          <a:xfrm rot="2700000">
            <a:off x="9620371" y="514924"/>
            <a:ext cx="3335198" cy="778213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 fontScale="70000" lnSpcReduction="20000"/>
          </a:bodyPr>
          <a:lstStyle/>
          <a:p>
            <a:pPr algn="ctr"/>
            <a:r>
              <a:rPr lang="en-US" sz="2600" b="1">
                <a:solidFill>
                  <a:srgbClr val="198038"/>
                </a:solidFill>
              </a:rPr>
              <a:t>Do not edit
</a:t>
            </a:r>
            <a:r>
              <a:rPr lang="en-US" sz="2200">
                <a:solidFill>
                  <a:srgbClr val="198038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>
              <a:solidFill>
                <a:srgbClr val="198038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CC33CF1-3882-A0BD-16DC-22CA9EACA1C6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748" y="6153727"/>
            <a:ext cx="1111733" cy="3705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4946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3E864-4C8B-2F30-0A89-BAE38B0A9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AV Consultants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69D827-4F0A-D1F1-A0A5-382D3A3AB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8725" y="1433095"/>
            <a:ext cx="5922328" cy="4754563"/>
          </a:xfrm>
        </p:spPr>
        <p:txBody>
          <a:bodyPr/>
          <a:lstStyle/>
          <a:p>
            <a:r>
              <a:rPr lang="en-US"/>
              <a:t>Introduce yourself</a:t>
            </a:r>
          </a:p>
          <a:p>
            <a:r>
              <a:rPr lang="en-US"/>
              <a:t>Stake some authority (if possible)</a:t>
            </a:r>
          </a:p>
          <a:p>
            <a:r>
              <a:rPr lang="en-US"/>
              <a:t>Make connections for them</a:t>
            </a:r>
          </a:p>
          <a:p>
            <a:pPr lvl="1"/>
            <a:r>
              <a:rPr lang="en-US"/>
              <a:t>Facilities, IT</a:t>
            </a:r>
          </a:p>
          <a:p>
            <a:pPr lvl="1"/>
            <a:r>
              <a:rPr lang="en-US"/>
              <a:t>End users and stakeholders</a:t>
            </a:r>
          </a:p>
          <a:p>
            <a:pPr lvl="1"/>
            <a:r>
              <a:rPr lang="en-US"/>
              <a:t>Don’t be a blocker</a:t>
            </a:r>
          </a:p>
          <a:p>
            <a:r>
              <a:rPr lang="en-US"/>
              <a:t>Written campus documentation</a:t>
            </a:r>
          </a:p>
          <a:p>
            <a:pPr lvl="1"/>
            <a:r>
              <a:rPr lang="en-US"/>
              <a:t>Shows it is not just “your opinion”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5" name="Picture 4" descr="A person holding a tablet&#10;&#10;AI-generated content may be incorrect.">
            <a:extLst>
              <a:ext uri="{FF2B5EF4-FFF2-40B4-BE49-F238E27FC236}">
                <a16:creationId xmlns:a16="http://schemas.microsoft.com/office/drawing/2014/main" id="{A60866EB-99EF-FDAC-195F-D9963CEFC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947" y="1552125"/>
            <a:ext cx="5168439" cy="3445626"/>
          </a:xfrm>
          <a:prstGeom prst="rect">
            <a:avLst/>
          </a:prstGeom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F8255CBC-4A8D-F70D-6E3F-EB0A47A3D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639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0ED12-26B7-662E-4907-FE0C3E174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52F85-9E97-6640-204E-7AAFD6F9A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 Contractors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5DD38-F117-C4BB-4598-5421B1341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539412" cy="4754563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Respect the “chain of command”</a:t>
            </a:r>
          </a:p>
          <a:p>
            <a:pPr lvl="1" indent="-457200"/>
            <a:r>
              <a:rPr lang="en-US"/>
              <a:t>When interacting with the GC, ensure the university PM is aware</a:t>
            </a:r>
          </a:p>
          <a:p>
            <a:pPr lvl="1" indent="-457200"/>
            <a:r>
              <a:rPr lang="en-US"/>
              <a:t>Sometimes may be better to engage through the university PM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Ask to be involved in project meetings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Advocate for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You’re on their side</a:t>
            </a:r>
          </a:p>
          <a:p>
            <a:endParaRPr lang="en-US"/>
          </a:p>
        </p:txBody>
      </p:sp>
      <p:pic>
        <p:nvPicPr>
          <p:cNvPr id="4" name="Picture 21" descr="Worktools on blueprint">
            <a:extLst>
              <a:ext uri="{FF2B5EF4-FFF2-40B4-BE49-F238E27FC236}">
                <a16:creationId xmlns:a16="http://schemas.microsoft.com/office/drawing/2014/main" id="{FA3F07FB-B681-D107-21B7-67C694CA5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2138" y="1970881"/>
            <a:ext cx="5486400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43DC1A1F-6960-7487-C01B-652208CA2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4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182C0-E3B9-46BB-9B2F-6EE616335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51" y="365125"/>
            <a:ext cx="11423374" cy="915035"/>
          </a:xfrm>
        </p:spPr>
        <p:txBody>
          <a:bodyPr anchor="b">
            <a:normAutofit/>
          </a:bodyPr>
          <a:lstStyle/>
          <a:p>
            <a:r>
              <a:rPr lang="en-US">
                <a:latin typeface="Arial"/>
                <a:cs typeface="Arial"/>
              </a:rPr>
              <a:t>You </a:t>
            </a:r>
            <a:r>
              <a:rPr lang="en-US" i="1">
                <a:latin typeface="Arial"/>
                <a:cs typeface="Arial"/>
              </a:rPr>
              <a:t>will</a:t>
            </a:r>
            <a:r>
              <a:rPr lang="en-US">
                <a:latin typeface="Arial"/>
                <a:cs typeface="Arial"/>
              </a:rPr>
              <a:t> need an outside AV integrator</a:t>
            </a: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EA4169E9-178F-4BB2-9263-3235FFC3F27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70450" y="1389926"/>
            <a:ext cx="11423374" cy="505134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Three types of institutions</a:t>
            </a:r>
            <a:endParaRPr lang="en-US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0E04C56F-5ED6-47C4-8EED-F0B0BD091D1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0451" y="2100470"/>
          <a:ext cx="11423374" cy="4076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CFC94364-9E92-C47B-3688-F9C6CBAB39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733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6EC35-899F-39A5-99FD-47AC4B9D1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AV Integrator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588E1-C5ED-A325-A95D-7EEF13F91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667299" cy="4754563"/>
          </a:xfrm>
        </p:spPr>
        <p:txBody>
          <a:bodyPr/>
          <a:lstStyle/>
          <a:p>
            <a:r>
              <a:rPr lang="en-US"/>
              <a:t>Again, make connections for them</a:t>
            </a:r>
          </a:p>
          <a:p>
            <a:pPr lvl="1"/>
            <a:r>
              <a:rPr lang="en-US"/>
              <a:t>Facilities, IT</a:t>
            </a:r>
          </a:p>
          <a:p>
            <a:pPr lvl="1"/>
            <a:r>
              <a:rPr lang="en-US"/>
              <a:t>End users and stakeholders</a:t>
            </a:r>
          </a:p>
          <a:p>
            <a:pPr lvl="1"/>
            <a:r>
              <a:rPr lang="en-US"/>
              <a:t>Don’t be a blocker</a:t>
            </a:r>
          </a:p>
          <a:p>
            <a:r>
              <a:rPr lang="en-US"/>
              <a:t>Be specific and directive</a:t>
            </a:r>
          </a:p>
          <a:p>
            <a:pPr lvl="1"/>
            <a:r>
              <a:rPr lang="en-US"/>
              <a:t>In writing!</a:t>
            </a:r>
          </a:p>
          <a:p>
            <a:r>
              <a:rPr lang="en-US"/>
              <a:t>Admit when you’re out of your depth</a:t>
            </a:r>
          </a:p>
          <a:p>
            <a:r>
              <a:rPr lang="en-US"/>
              <a:t>Understand the change order process</a:t>
            </a:r>
          </a:p>
          <a:p>
            <a:endParaRPr lang="en-US"/>
          </a:p>
        </p:txBody>
      </p:sp>
      <p:pic>
        <p:nvPicPr>
          <p:cNvPr id="4" name="Picture 78" descr="A picture containing person, wall, person, indoor&#10;&#10;Description automatically generated">
            <a:extLst>
              <a:ext uri="{FF2B5EF4-FFF2-40B4-BE49-F238E27FC236}">
                <a16:creationId xmlns:a16="http://schemas.microsoft.com/office/drawing/2014/main" id="{8663B1C1-6DEF-7C53-748C-BA74793EA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7750" y="1422400"/>
            <a:ext cx="5304949" cy="4013200"/>
          </a:xfrm>
          <a:prstGeom prst="rect">
            <a:avLst/>
          </a:prstGeom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B6132F23-4AFD-2D7E-DA11-F76860264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262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ED9194-7020-9D55-19D8-81BD6C1A8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Gifts for Friends!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98FEBE00-B3B5-EBC9-457F-E5A0B2AA9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7EDE3D2C-7EDE-CC1E-AC7D-497654744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4501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F9AC3-E0B7-EA0C-0B3D-2E75BCCA2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EC089-4CEA-3854-4F92-F3602474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Infrastructure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D4FA9-894D-2C6F-3243-3A1F06C5B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0388" y="1449137"/>
            <a:ext cx="4847507" cy="4754563"/>
          </a:xfrm>
        </p:spPr>
        <p:txBody>
          <a:bodyPr/>
          <a:lstStyle/>
          <a:p>
            <a:r>
              <a:rPr lang="en-US"/>
              <a:t>Theme</a:t>
            </a:r>
          </a:p>
          <a:p>
            <a:pPr lvl="1"/>
            <a:r>
              <a:rPr lang="en-US"/>
              <a:t>Facility and construction infrastructure that supports audiovisual systems</a:t>
            </a:r>
          </a:p>
          <a:p>
            <a:r>
              <a:rPr lang="en-US"/>
              <a:t>Audience</a:t>
            </a:r>
          </a:p>
          <a:p>
            <a:pPr lvl="1"/>
            <a:r>
              <a:rPr lang="en-US"/>
              <a:t>AEC Design Consultants</a:t>
            </a:r>
          </a:p>
          <a:p>
            <a:pPr lvl="1"/>
            <a:r>
              <a:rPr lang="en-US"/>
              <a:t>Facilities Management</a:t>
            </a:r>
          </a:p>
          <a:p>
            <a:pPr lvl="1"/>
            <a:r>
              <a:rPr lang="en-US"/>
              <a:t>General Contractors</a:t>
            </a:r>
          </a:p>
          <a:p>
            <a:endParaRPr lang="en-US"/>
          </a:p>
        </p:txBody>
      </p:sp>
      <p:pic>
        <p:nvPicPr>
          <p:cNvPr id="4" name="Picture 21" descr="A picture containing text, wall, indoor, bathroom&#10;&#10;Description automatically generated">
            <a:extLst>
              <a:ext uri="{FF2B5EF4-FFF2-40B4-BE49-F238E27FC236}">
                <a16:creationId xmlns:a16="http://schemas.microsoft.com/office/drawing/2014/main" id="{B666BE80-3641-2E24-FA91-9FD908A8F0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2" r="31006" b="-274"/>
          <a:stretch/>
        </p:blipFill>
        <p:spPr>
          <a:xfrm rot="5400000">
            <a:off x="797957" y="1486551"/>
            <a:ext cx="3917535" cy="4272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E0ACC6F2-210F-5ACD-1A71-640D0D4A8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556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797C6-DE6A-EE56-E922-3D157A4C8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D8486-6F18-0574-6989-00F9916E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Infrastructure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4909B-E768-0BFF-FE92-8CC06A0D3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481170" cy="4754563"/>
          </a:xfrm>
        </p:spPr>
        <p:txBody>
          <a:bodyPr/>
          <a:lstStyle/>
          <a:p>
            <a:r>
              <a:rPr lang="en-US"/>
              <a:t>Content</a:t>
            </a:r>
          </a:p>
          <a:p>
            <a:pPr lvl="1"/>
            <a:r>
              <a:rPr lang="en-US"/>
              <a:t>What does a GC need to provide for a successful AV install?</a:t>
            </a:r>
          </a:p>
          <a:p>
            <a:pPr lvl="1"/>
            <a:r>
              <a:rPr lang="en-US"/>
              <a:t>Drawings worth 1000 words</a:t>
            </a:r>
          </a:p>
          <a:p>
            <a:r>
              <a:rPr lang="en-US"/>
              <a:t>Breakdown</a:t>
            </a:r>
          </a:p>
          <a:p>
            <a:pPr lvl="1"/>
            <a:r>
              <a:rPr lang="en-US"/>
              <a:t>Coordination (e.g. clean room prior to AV install)</a:t>
            </a:r>
          </a:p>
          <a:p>
            <a:pPr lvl="1"/>
            <a:r>
              <a:rPr lang="en-US"/>
              <a:t>Conduit/raceway/junction boxes</a:t>
            </a:r>
          </a:p>
          <a:p>
            <a:pPr lvl="1"/>
            <a:r>
              <a:rPr lang="en-US"/>
              <a:t>Electrical / lighting</a:t>
            </a:r>
          </a:p>
          <a:p>
            <a:pPr lvl="1"/>
            <a:r>
              <a:rPr lang="en-US"/>
              <a:t>HVAC</a:t>
            </a:r>
          </a:p>
          <a:p>
            <a:pPr lvl="1"/>
            <a:r>
              <a:rPr lang="en-US"/>
              <a:t>Projector / screen needs</a:t>
            </a:r>
          </a:p>
          <a:p>
            <a:pPr lvl="1"/>
            <a:r>
              <a:rPr lang="en-US"/>
              <a:t>Flat panel display needs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F65F39-16AB-36F6-4493-4686271DF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162684">
            <a:off x="5909622" y="2431507"/>
            <a:ext cx="5998322" cy="2736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8A8B4E00-E47B-0C01-5407-FF769D65D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0285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BAC04-BE85-0E24-D8BA-07E0D8251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EA849-4ACC-93B7-8768-5CA815BD9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MasterFormat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E59617-8553-EEEF-C248-407480EF89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88"/>
          <a:stretch/>
        </p:blipFill>
        <p:spPr>
          <a:xfrm>
            <a:off x="908924" y="1376446"/>
            <a:ext cx="5463768" cy="4105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A12D5F-150C-51BB-5500-D2FFC9C85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131" y="1923153"/>
            <a:ext cx="5037689" cy="4105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A31EFDFE-2857-E1EE-9A96-A067F59BBC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416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BF5F7-36A2-1F6F-3C27-0148EAD0A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Standard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6E7D4-82E5-A88B-8D71-3F56BC082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417002" cy="4754563"/>
          </a:xfrm>
        </p:spPr>
        <p:txBody>
          <a:bodyPr/>
          <a:lstStyle/>
          <a:p>
            <a:r>
              <a:rPr lang="en-US"/>
              <a:t>Standard details will endear you to everyone</a:t>
            </a:r>
          </a:p>
          <a:p>
            <a:r>
              <a:rPr lang="en-US"/>
              <a:t>Types of details</a:t>
            </a:r>
          </a:p>
          <a:p>
            <a:pPr lvl="1"/>
            <a:r>
              <a:rPr lang="en-US"/>
              <a:t>Flat panel display mounting</a:t>
            </a:r>
          </a:p>
          <a:p>
            <a:pPr lvl="1"/>
            <a:r>
              <a:rPr lang="en-US"/>
              <a:t>Projector mounting</a:t>
            </a:r>
          </a:p>
          <a:p>
            <a:pPr lvl="1"/>
            <a:r>
              <a:rPr lang="en-US"/>
              <a:t>Screen mounting</a:t>
            </a:r>
          </a:p>
          <a:p>
            <a:pPr lvl="1"/>
            <a:r>
              <a:rPr lang="en-US"/>
              <a:t>Rack locations</a:t>
            </a:r>
          </a:p>
          <a:p>
            <a:r>
              <a:rPr lang="en-US"/>
              <a:t>Do them in AutoCAD (or get them transferred to AutoCAD)</a:t>
            </a:r>
          </a:p>
          <a:p>
            <a:pPr lvl="1"/>
            <a:r>
              <a:rPr lang="en-US"/>
              <a:t>Provide both .dwg (AutoCAD) and PDF copies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7888D3-C14E-A3B5-D37F-6ECA44756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800" y="1363579"/>
            <a:ext cx="4457094" cy="4130842"/>
          </a:xfrm>
          <a:prstGeom prst="rect">
            <a:avLst/>
          </a:prstGeom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955ECB33-D940-C90E-2FD3-74F0E47D82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283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B11BE37-CAAA-092B-6160-18B46BEDB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75" y="0"/>
            <a:ext cx="11595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595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36391-211A-C784-A07F-BFFCD8826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687BF-B4CB-05FE-816E-1CF1F4BE21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3593" y="2284899"/>
            <a:ext cx="7036091" cy="2387600"/>
          </a:xfrm>
        </p:spPr>
        <p:txBody>
          <a:bodyPr>
            <a:normAutofit/>
          </a:bodyPr>
          <a:lstStyle/>
          <a:p>
            <a:r>
              <a:rPr lang="en-US" sz="4800"/>
              <a:t>Making Friends with Facilities and Crushing Capital Projects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BBD457-7DB8-118C-D22E-246511E5D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439" y="4563976"/>
            <a:ext cx="7538213" cy="154381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en-US"/>
          </a:p>
          <a:p>
            <a:r>
              <a:rPr lang="en-US"/>
              <a:t>NW/MET</a:t>
            </a:r>
          </a:p>
          <a:p>
            <a:r>
              <a:rPr lang="en-US"/>
              <a:t>April 30, 2025</a:t>
            </a:r>
          </a:p>
          <a:p>
            <a:r>
              <a:rPr lang="en-US"/>
              <a:t>Boise State University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6BBF225-96C3-4944-F118-480443E0C1D0}"/>
              </a:ext>
            </a:extLst>
          </p:cNvPr>
          <p:cNvGrpSpPr/>
          <p:nvPr/>
        </p:nvGrpSpPr>
        <p:grpSpPr>
          <a:xfrm>
            <a:off x="577516" y="385248"/>
            <a:ext cx="2831432" cy="1756996"/>
            <a:chOff x="368969" y="288372"/>
            <a:chExt cx="2831432" cy="1756996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D67E5C1-76D8-508E-DBF6-FEAEE47CDA5B}"/>
                </a:ext>
              </a:extLst>
            </p:cNvPr>
            <p:cNvSpPr/>
            <p:nvPr/>
          </p:nvSpPr>
          <p:spPr>
            <a:xfrm>
              <a:off x="368969" y="288372"/>
              <a:ext cx="2831432" cy="175699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92CFBAB-9A0A-815E-E588-FC319646D5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542" b="24701"/>
            <a:stretch/>
          </p:blipFill>
          <p:spPr bwMode="auto">
            <a:xfrm>
              <a:off x="460398" y="348530"/>
              <a:ext cx="2648575" cy="1636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6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A7FAC43D-ED1F-AB50-6478-A8B14951C0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8174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CCEB5E-1F29-F6DA-F6D7-708281F6E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50" y="0"/>
            <a:ext cx="114946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490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954464-710D-6EF3-F173-D83F0E6EF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18" y="242443"/>
            <a:ext cx="11202963" cy="637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5345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E024C7-3B9C-73D2-F49C-06D62030F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721" y="0"/>
            <a:ext cx="97025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7053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59E1D-5877-3B03-59B1-230CC3B189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Keys to Successful Capital Projects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5FE1D-064D-C8F7-BE5B-846CC0835E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Engage, Support, and Verify</a:t>
            </a:r>
          </a:p>
        </p:txBody>
      </p:sp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7CD68F24-92D2-C9C0-0B54-6E346F9BC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411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CA54DC-447B-28E6-3871-4E9A6FB27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Engage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5DCF15-8C2D-4533-DAD0-A63F8AF00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4871570" cy="4754563"/>
          </a:xfrm>
        </p:spPr>
        <p:txBody>
          <a:bodyPr/>
          <a:lstStyle/>
          <a:p>
            <a:r>
              <a:rPr lang="en-US"/>
              <a:t>Engage prior to projects starting!</a:t>
            </a:r>
          </a:p>
          <a:p>
            <a:r>
              <a:rPr lang="en-US"/>
              <a:t>Introduce yourself</a:t>
            </a:r>
          </a:p>
          <a:p>
            <a:r>
              <a:rPr lang="en-US"/>
              <a:t>Set your standards</a:t>
            </a:r>
          </a:p>
          <a:p>
            <a:r>
              <a:rPr lang="en-US"/>
              <a:t>Ask for a seat</a:t>
            </a:r>
          </a:p>
          <a:p>
            <a:r>
              <a:rPr lang="en-US"/>
              <a:t>Ask questions</a:t>
            </a:r>
          </a:p>
          <a:p>
            <a:r>
              <a:rPr lang="en-US"/>
              <a:t>Understand their process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7" name="Picture 6" descr="A person and person shaking hands&#10;&#10;AI-generated content may be incorrect.">
            <a:extLst>
              <a:ext uri="{FF2B5EF4-FFF2-40B4-BE49-F238E27FC236}">
                <a16:creationId xmlns:a16="http://schemas.microsoft.com/office/drawing/2014/main" id="{AA579BBD-46DD-BF6C-73FC-354C04F68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004" y="1604210"/>
            <a:ext cx="5931569" cy="3954379"/>
          </a:xfrm>
          <a:prstGeom prst="rect">
            <a:avLst/>
          </a:prstGeom>
        </p:spPr>
      </p:pic>
      <p:pic>
        <p:nvPicPr>
          <p:cNvPr id="2" name="Picture 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ACC06768-24B2-4B39-EECA-E00144927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65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98B65-A8C5-16D8-C82C-60F875632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402CA2-1929-CBAF-1424-8EC9F78DF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Support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1DE3F83-EF46-D874-84C7-21DA3A005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Attend meetings</a:t>
            </a:r>
          </a:p>
          <a:p>
            <a:r>
              <a:rPr lang="en-US"/>
              <a:t>Provide feedback</a:t>
            </a:r>
          </a:p>
          <a:p>
            <a:pPr lvl="1"/>
            <a:r>
              <a:rPr lang="en-US"/>
              <a:t>Design reviews</a:t>
            </a:r>
          </a:p>
          <a:p>
            <a:pPr lvl="1"/>
            <a:r>
              <a:rPr lang="en-US"/>
              <a:t>Bluebeam</a:t>
            </a:r>
          </a:p>
          <a:p>
            <a:r>
              <a:rPr lang="en-US"/>
              <a:t>Be a translator</a:t>
            </a:r>
          </a:p>
          <a:p>
            <a:r>
              <a:rPr lang="en-US">
                <a:latin typeface="Arial"/>
                <a:cs typeface="Arial"/>
              </a:rPr>
              <a:t>Support </a:t>
            </a:r>
            <a:r>
              <a:rPr lang="en-US" i="1">
                <a:latin typeface="Arial"/>
                <a:cs typeface="Arial"/>
              </a:rPr>
              <a:t>the</a:t>
            </a:r>
            <a:r>
              <a:rPr lang="en-US">
                <a:latin typeface="Arial"/>
                <a:cs typeface="Arial"/>
              </a:rPr>
              <a:t> project</a:t>
            </a:r>
            <a:endParaRPr lang="en-US"/>
          </a:p>
          <a:p>
            <a:endParaRPr lang="en-US"/>
          </a:p>
        </p:txBody>
      </p:sp>
      <p:pic>
        <p:nvPicPr>
          <p:cNvPr id="3" name="Picture 2" descr="A close-up of a blueprint&#10;&#10;AI-generated content may be incorrect.">
            <a:extLst>
              <a:ext uri="{FF2B5EF4-FFF2-40B4-BE49-F238E27FC236}">
                <a16:creationId xmlns:a16="http://schemas.microsoft.com/office/drawing/2014/main" id="{B7B33398-FCBB-39F9-07AA-05CACCDB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6857" y="1370430"/>
            <a:ext cx="7226968" cy="4065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61BD273D-FFE4-DAB2-1318-9EA832194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3596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C8C06-377C-6D2B-ACD3-01F3C1E62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Verify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1158D-1954-552C-462C-08A5C04AE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6083" y="1422400"/>
            <a:ext cx="6527741" cy="4754563"/>
          </a:xfrm>
        </p:spPr>
        <p:txBody>
          <a:bodyPr/>
          <a:lstStyle/>
          <a:p>
            <a:r>
              <a:rPr lang="en-US"/>
              <a:t>Review final CD documentation carefully</a:t>
            </a:r>
          </a:p>
          <a:p>
            <a:r>
              <a:rPr lang="en-US"/>
              <a:t>Regular construction site visits</a:t>
            </a:r>
          </a:p>
          <a:p>
            <a:r>
              <a:rPr lang="en-US"/>
              <a:t>Confirm AV infrastructure is in place</a:t>
            </a:r>
          </a:p>
          <a:p>
            <a:r>
              <a:rPr lang="en-US"/>
              <a:t>Report deficiencies</a:t>
            </a:r>
          </a:p>
          <a:p>
            <a:endParaRPr lang="en-US"/>
          </a:p>
        </p:txBody>
      </p:sp>
      <p:pic>
        <p:nvPicPr>
          <p:cNvPr id="7" name="Picture 6" descr="A group of men wearing hard hats and vests looking at a computer&#10;&#10;AI-generated content may be incorrect.">
            <a:extLst>
              <a:ext uri="{FF2B5EF4-FFF2-40B4-BE49-F238E27FC236}">
                <a16:creationId xmlns:a16="http://schemas.microsoft.com/office/drawing/2014/main" id="{D53B6A12-8945-ED34-F828-1504F5084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737" y="1676400"/>
            <a:ext cx="4010526" cy="4010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82514E04-C79F-A7F4-53B1-769DFC472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635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FF60D-0EBD-46EB-0467-CA121CC22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D3CC2-F94F-5E2A-04D8-6936077C13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 Success Story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CCD0106-C028-DBCA-8310-8F5D0F34DE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D557521D-1BCE-D778-1778-F619FD016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329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93CBF-F212-C304-2C9C-7FEACC262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57C39-6E7C-8B49-88FB-0D57C085F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Therkildsen IMSE Building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3D5E4-3DAB-136F-F50E-78F01A658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1" y="1422400"/>
            <a:ext cx="5625549" cy="4754563"/>
          </a:xfrm>
        </p:spPr>
        <p:txBody>
          <a:bodyPr/>
          <a:lstStyle/>
          <a:p>
            <a:r>
              <a:rPr lang="en-US"/>
              <a:t>Industrial and Manufacturing Systems Engineering</a:t>
            </a:r>
          </a:p>
          <a:p>
            <a:r>
              <a:rPr lang="en-US"/>
              <a:t>New Building Opening in 2025; ~80,000 SF</a:t>
            </a:r>
          </a:p>
          <a:p>
            <a:r>
              <a:rPr lang="en-US"/>
              <a:t>Detailed design work occurred in 2022-2023</a:t>
            </a:r>
          </a:p>
          <a:p>
            <a:r>
              <a:rPr lang="en-US"/>
              <a:t>In-House AV Team Engaged in 2021</a:t>
            </a:r>
          </a:p>
        </p:txBody>
      </p:sp>
      <p:pic>
        <p:nvPicPr>
          <p:cNvPr id="5" name="Google Shape;158;p31" descr="A building with snow on the ground&#10;&#10;AI-generated content may be incorrect.">
            <a:extLst>
              <a:ext uri="{FF2B5EF4-FFF2-40B4-BE49-F238E27FC236}">
                <a16:creationId xmlns:a16="http://schemas.microsoft.com/office/drawing/2014/main" id="{199AE79C-6F1A-DFF7-0B15-54DE2F5EF1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l="13167" t="33630" r="32472" b="16888"/>
          <a:stretch/>
        </p:blipFill>
        <p:spPr>
          <a:xfrm>
            <a:off x="6410632" y="1744697"/>
            <a:ext cx="5310917" cy="3683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F795814C-E570-41F4-FE00-055E4DAD6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003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81452-73D3-3FD5-F9AE-9CA41F6EA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DAAF1-C1C9-9D05-0912-B0D451138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Good From the Beginning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917D8-E5ED-6BE3-9874-E2D1E1821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50211"/>
            <a:ext cx="5999748" cy="4754563"/>
          </a:xfrm>
        </p:spPr>
        <p:txBody>
          <a:bodyPr/>
          <a:lstStyle/>
          <a:p>
            <a:r>
              <a:rPr lang="en-US"/>
              <a:t>ISU AV experts involved very early – room data sheets</a:t>
            </a:r>
          </a:p>
          <a:p>
            <a:r>
              <a:rPr lang="en-US"/>
              <a:t>ISU AV team has a strong relationship with the FP&amp;M PM &amp; CM</a:t>
            </a:r>
          </a:p>
          <a:p>
            <a:r>
              <a:rPr lang="en-US"/>
              <a:t>AV Involved in major design reviews</a:t>
            </a:r>
          </a:p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3DBD20-CF0A-1DEA-6BCC-027B22E7E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08" y="1700309"/>
            <a:ext cx="5755189" cy="30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FBD0D58F-4B92-21BF-E28E-3C305D13E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19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Agenda –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5594" y="1984075"/>
            <a:ext cx="6564684" cy="41928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About Us &amp; Shameless Plugs</a:t>
            </a:r>
          </a:p>
          <a:p>
            <a:r>
              <a:rPr lang="en-US">
                <a:latin typeface="Arial"/>
                <a:cs typeface="Arial"/>
              </a:rPr>
              <a:t>A Cautionary Tale</a:t>
            </a:r>
          </a:p>
          <a:p>
            <a:r>
              <a:rPr lang="en-US">
                <a:latin typeface="Arial"/>
                <a:cs typeface="Arial"/>
              </a:rPr>
              <a:t>How to Make Friends</a:t>
            </a:r>
          </a:p>
          <a:p>
            <a:r>
              <a:rPr lang="en-US">
                <a:latin typeface="Arial"/>
                <a:cs typeface="Arial"/>
              </a:rPr>
              <a:t>Gifts for Friends!</a:t>
            </a:r>
          </a:p>
          <a:p>
            <a:r>
              <a:rPr lang="en-US">
                <a:latin typeface="Arial"/>
                <a:cs typeface="Arial"/>
              </a:rPr>
              <a:t>Keys to Successful Capital Projects</a:t>
            </a:r>
          </a:p>
          <a:p>
            <a:r>
              <a:rPr lang="en-US">
                <a:latin typeface="Arial"/>
                <a:cs typeface="Arial"/>
              </a:rPr>
              <a:t>A Success Story</a:t>
            </a:r>
          </a:p>
          <a:p>
            <a:r>
              <a:rPr lang="en-US">
                <a:latin typeface="Arial"/>
                <a:cs typeface="Arial"/>
              </a:rPr>
              <a:t>Q&amp;A</a:t>
            </a:r>
          </a:p>
        </p:txBody>
      </p:sp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31E4B0C3-2179-1951-0BF7-A3DC451AE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980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0A163-1021-7414-4A84-833EDD10C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1DB60-91FD-C62E-6CED-9D790389A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</a:t>
            </a:r>
            <a:r>
              <a:rPr lang="en-US" i="1"/>
              <a:t>To </a:t>
            </a:r>
            <a:r>
              <a:rPr lang="en-US"/>
              <a:t>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7C218-A958-CBD2-BAA4-FDE43BAF2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452" y="1422400"/>
            <a:ext cx="4421464" cy="4754563"/>
          </a:xfrm>
        </p:spPr>
        <p:txBody>
          <a:bodyPr/>
          <a:lstStyle/>
          <a:p>
            <a:r>
              <a:rPr lang="en-US"/>
              <a:t>AV infrastructure details developed by ISU AV team included in construction drawings</a:t>
            </a:r>
          </a:p>
          <a:p>
            <a:r>
              <a:rPr lang="en-US"/>
              <a:t>AV team forcing stakeholder meetings</a:t>
            </a:r>
          </a:p>
          <a:p>
            <a:r>
              <a:rPr lang="en-US"/>
              <a:t>Infrastructure done right the first time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FE3932-7461-B679-68EC-2646601B6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1915" y="557161"/>
            <a:ext cx="7001910" cy="4953379"/>
          </a:xfrm>
          <a:prstGeom prst="rect">
            <a:avLst/>
          </a:prstGeom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C8A8D1CD-DCEA-26DC-AE7A-9DE60456C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579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3563122" y="1432357"/>
            <a:ext cx="5181600" cy="1325562"/>
          </a:xfrm>
        </p:spPr>
        <p:txBody>
          <a:bodyPr/>
          <a:lstStyle/>
          <a:p>
            <a:pPr algn="ctr"/>
            <a:r>
              <a:rPr lang="en-US"/>
              <a:t>Contact Us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4294967295"/>
          </p:nvPr>
        </p:nvSpPr>
        <p:spPr>
          <a:xfrm>
            <a:off x="396240" y="3835718"/>
            <a:ext cx="5181600" cy="2320925"/>
          </a:xfrm>
        </p:spPr>
        <p:txBody>
          <a:bodyPr/>
          <a:lstStyle/>
          <a:p>
            <a:r>
              <a:rPr lang="en-US"/>
              <a:t>Mike Pedersen</a:t>
            </a:r>
          </a:p>
          <a:p>
            <a:r>
              <a:rPr lang="en-US"/>
              <a:t>mikeped@iastate.edu</a:t>
            </a:r>
          </a:p>
          <a:p>
            <a:r>
              <a:rPr lang="en-US"/>
              <a:t>     @ped1971</a:t>
            </a:r>
          </a:p>
          <a:p>
            <a:r>
              <a:rPr lang="en-US"/>
              <a:t>Desk: 515-294-9063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843858" y="281353"/>
            <a:ext cx="5181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spc="0">
                <a:solidFill>
                  <a:srgbClr val="AF1F2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Questions?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394" y="7095096"/>
            <a:ext cx="1728873" cy="17288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896792" y="8580343"/>
            <a:ext cx="215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/>
              <a:t>LinkedIn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35BAABB-C504-5A97-7FBC-EE7179569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73" y="4902423"/>
            <a:ext cx="467302" cy="39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6C3930DE-42F2-4050-9A42-202CB3A6D8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E6848400-5BD7-5E6B-B867-29EBA8235FA1}"/>
              </a:ext>
            </a:extLst>
          </p:cNvPr>
          <p:cNvSpPr txBox="1">
            <a:spLocks/>
          </p:cNvSpPr>
          <p:nvPr/>
        </p:nvSpPr>
        <p:spPr>
          <a:xfrm>
            <a:off x="7009312" y="3835718"/>
            <a:ext cx="5181600" cy="23209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Josh Hamon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josh.hamon@stantec.com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206-224-3620</a:t>
            </a:r>
          </a:p>
        </p:txBody>
      </p:sp>
    </p:spTree>
    <p:extLst>
      <p:ext uri="{BB962C8B-B14F-4D97-AF65-F5344CB8AC3E}">
        <p14:creationId xmlns:p14="http://schemas.microsoft.com/office/powerpoint/2010/main" val="4112401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000590" cy="765843"/>
          </a:xfrm>
        </p:spPr>
        <p:txBody>
          <a:bodyPr/>
          <a:lstStyle/>
          <a:p>
            <a:r>
              <a:rPr lang="en-US"/>
              <a:t>About the Presenter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199" y="1419726"/>
            <a:ext cx="6284900" cy="48928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/>
              <a:t>Mike Pedersen, CTS-D, CTS-I</a:t>
            </a:r>
            <a:br>
              <a:rPr lang="en-US"/>
            </a:br>
            <a:r>
              <a:rPr lang="en-US"/>
              <a:t>Audiovisual Experience Manager</a:t>
            </a:r>
            <a:br>
              <a:rPr lang="en-US"/>
            </a:br>
            <a:endParaRPr lang="en-US"/>
          </a:p>
          <a:p>
            <a:pPr marL="0" indent="0">
              <a:buNone/>
            </a:pPr>
            <a:r>
              <a:rPr lang="en-US"/>
              <a:t>Audiovisual Experience Team (AVXT)</a:t>
            </a:r>
            <a:br>
              <a:rPr lang="en-US"/>
            </a:br>
            <a:r>
              <a:rPr lang="en-US"/>
              <a:t>Information Technology Services (ITS)</a:t>
            </a:r>
            <a:br>
              <a:rPr lang="en-US"/>
            </a:br>
            <a:r>
              <a:rPr lang="en-US"/>
              <a:t>Iowa State University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#InHouseIntegrator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6</a:t>
            </a:r>
            <a:r>
              <a:rPr lang="en-US" baseline="30000"/>
              <a:t>th</a:t>
            </a:r>
            <a:r>
              <a:rPr lang="en-US"/>
              <a:t> Year at Iowa State University</a:t>
            </a:r>
          </a:p>
          <a:p>
            <a:pPr marL="0" indent="0">
              <a:buNone/>
            </a:pPr>
            <a:r>
              <a:rPr lang="en-US"/>
              <a:t>19 Years at Audiovisual Integrator called Mechdyne Corporation</a:t>
            </a:r>
          </a:p>
        </p:txBody>
      </p:sp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F8FF67E7-5009-14C3-E97B-C6A531961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25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26910" y="210423"/>
            <a:ext cx="6377109" cy="60639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/>
              <a:t>Higher Education Technology Managers Alliance (HETMA)</a:t>
            </a:r>
          </a:p>
          <a:p>
            <a:pPr marL="457200" lvl="1" indent="0">
              <a:buNone/>
            </a:pPr>
            <a:r>
              <a:rPr lang="en-US"/>
              <a:t>1 Year At-Large Board Member</a:t>
            </a:r>
          </a:p>
          <a:p>
            <a:pPr marL="457200" lvl="1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Higher Ed AV Media</a:t>
            </a:r>
          </a:p>
          <a:p>
            <a:pPr marL="457200" lvl="1" indent="0">
              <a:buNone/>
            </a:pPr>
            <a:r>
              <a:rPr lang="en-US"/>
              <a:t>Columnist Integrator Insights</a:t>
            </a:r>
          </a:p>
          <a:p>
            <a:pPr marL="457200" lvl="1" indent="0">
              <a:buNone/>
            </a:pPr>
            <a:r>
              <a:rPr lang="en-US" b="1">
                <a:solidFill>
                  <a:srgbClr val="AF1F25"/>
                </a:solidFill>
              </a:rPr>
              <a:t>Team Won AV Team of the Year in 2023</a:t>
            </a:r>
          </a:p>
          <a:p>
            <a:pPr marL="457200" lvl="1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ETC</a:t>
            </a:r>
          </a:p>
          <a:p>
            <a:pPr marL="457200" lvl="1" indent="0">
              <a:buNone/>
            </a:pPr>
            <a:r>
              <a:rPr lang="en-US"/>
              <a:t>Membership Co-Chair</a:t>
            </a:r>
          </a:p>
          <a:p>
            <a:pPr marL="457200" lvl="1" indent="0">
              <a:buNone/>
            </a:pPr>
            <a:r>
              <a:rPr lang="en-US"/>
              <a:t>Program Committee</a:t>
            </a:r>
          </a:p>
          <a:p>
            <a:pPr marL="457200" lvl="1" indent="0">
              <a:buNone/>
            </a:pPr>
            <a:r>
              <a:rPr lang="en-US"/>
              <a:t>Board Member Elect</a:t>
            </a:r>
          </a:p>
          <a:p>
            <a:pPr marL="457200" lvl="1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AVIXA</a:t>
            </a:r>
          </a:p>
          <a:p>
            <a:pPr marL="457200" lvl="1" indent="0">
              <a:buNone/>
            </a:pPr>
            <a:r>
              <a:rPr lang="en-US"/>
              <a:t>2018 CTS Holder of the Year</a:t>
            </a:r>
          </a:p>
          <a:p>
            <a:pPr marL="457200" lvl="1" indent="0">
              <a:buNone/>
            </a:pPr>
            <a:r>
              <a:rPr lang="en-US"/>
              <a:t>Membership Committee</a:t>
            </a:r>
          </a:p>
          <a:p>
            <a:pPr marL="457200" lvl="1" indent="0">
              <a:buNone/>
            </a:pPr>
            <a:r>
              <a:rPr lang="en-US"/>
              <a:t>CTS Renewal Committee</a:t>
            </a:r>
          </a:p>
        </p:txBody>
      </p:sp>
      <p:pic>
        <p:nvPicPr>
          <p:cNvPr id="2" name="Picture 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B99B731D-53F4-5E72-4C48-323FBDCCE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388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Iowa State University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65594" y="1422399"/>
            <a:ext cx="6564684" cy="4961926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Public Land-grant University</a:t>
            </a:r>
          </a:p>
          <a:p>
            <a:r>
              <a:rPr lang="en-US"/>
              <a:t>Founded 1858</a:t>
            </a:r>
          </a:p>
          <a:p>
            <a:r>
              <a:rPr lang="en-US"/>
              <a:t>Fall 2023 Enrollment: </a:t>
            </a:r>
            <a:r>
              <a:rPr lang="en-US" b="1"/>
              <a:t> </a:t>
            </a:r>
            <a:r>
              <a:rPr lang="en-US"/>
              <a:t>30,177</a:t>
            </a:r>
          </a:p>
          <a:p>
            <a:r>
              <a:rPr lang="en-US"/>
              <a:t>10 Schools and Colleges</a:t>
            </a:r>
          </a:p>
          <a:p>
            <a:r>
              <a:rPr lang="en-US"/>
              <a:t>100 Majors</a:t>
            </a:r>
          </a:p>
          <a:p>
            <a:r>
              <a:rPr lang="en-US"/>
              <a:t>World’s first electronic, digital computer invented here, 1942</a:t>
            </a:r>
          </a:p>
          <a:p>
            <a:r>
              <a:rPr lang="en-US"/>
              <a:t>Ames, Iowa</a:t>
            </a:r>
          </a:p>
          <a:p>
            <a:pPr lvl="1"/>
            <a:r>
              <a:rPr lang="en-US"/>
              <a:t>#1 on 2019 US News Best College Towns</a:t>
            </a:r>
          </a:p>
          <a:p>
            <a:pPr lvl="2"/>
            <a:r>
              <a:rPr lang="en-US" sz="1200"/>
              <a:t>https://www.usatoday.com/story/money/2019/09/07/best-college-towns-these-30-rank-among-30-top-us/2235088001/</a:t>
            </a:r>
          </a:p>
          <a:p>
            <a:pPr lvl="1"/>
            <a:r>
              <a:rPr lang="en-US"/>
              <a:t>#1 Midwest on 2023 Research.com Best College Towns List</a:t>
            </a:r>
          </a:p>
          <a:p>
            <a:pPr lvl="2"/>
            <a:r>
              <a:rPr lang="en-US" sz="1200"/>
              <a:t>https://research.com/universities-colleges/best-college-towns-and-cities-in-america</a:t>
            </a:r>
          </a:p>
        </p:txBody>
      </p:sp>
      <p:pic>
        <p:nvPicPr>
          <p:cNvPr id="2" name="Picture 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21D88E1D-1E2F-DE18-0AD4-A49DB6130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578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801F8-024A-21D6-8ED1-E26F452E2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suit&#10;&#10;AI-generated content may be incorrect.">
            <a:extLst>
              <a:ext uri="{FF2B5EF4-FFF2-40B4-BE49-F238E27FC236}">
                <a16:creationId xmlns:a16="http://schemas.microsoft.com/office/drawing/2014/main" id="{275E0F55-3D87-D45F-F718-F49A461929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1275" b="11395"/>
          <a:stretch/>
        </p:blipFill>
        <p:spPr>
          <a:xfrm>
            <a:off x="6093691" y="0"/>
            <a:ext cx="6100622" cy="68539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B2D7C2-5CF1-BB57-BE40-76072E348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000590" cy="765843"/>
          </a:xfrm>
        </p:spPr>
        <p:txBody>
          <a:bodyPr/>
          <a:lstStyle/>
          <a:p>
            <a:r>
              <a:rPr lang="en-US"/>
              <a:t>About the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6C4B8E-F187-9102-DD5A-118FA6B011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19726"/>
            <a:ext cx="6284900" cy="40200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latin typeface="Arial"/>
                <a:cs typeface="Arial"/>
              </a:rPr>
              <a:t>Josh Hamon, CTS-D, ANP, CCNA</a:t>
            </a:r>
            <a:br>
              <a:rPr lang="en-US"/>
            </a:br>
            <a:r>
              <a:rPr lang="en-US">
                <a:latin typeface="Arial"/>
                <a:cs typeface="Arial"/>
              </a:rPr>
              <a:t>US West AV Team Leader</a:t>
            </a:r>
            <a:br>
              <a:rPr lang="en-US"/>
            </a:br>
            <a:endParaRPr lang="en-US"/>
          </a:p>
          <a:p>
            <a:pPr marL="0" indent="0">
              <a:buNone/>
            </a:pPr>
            <a:r>
              <a:rPr lang="en-US">
                <a:latin typeface="Arial"/>
                <a:cs typeface="Arial"/>
              </a:rPr>
              <a:t>Stantec</a:t>
            </a: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Arial"/>
                <a:cs typeface="Arial"/>
              </a:rPr>
              <a:t>#Consultant</a:t>
            </a: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Arial"/>
                <a:cs typeface="Arial"/>
              </a:rPr>
              <a:t>3rd Year at NWMET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5" name="Picture 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71F9BD2D-4723-56CF-6128-5A92A8FA3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373" y="6406470"/>
            <a:ext cx="1292680" cy="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2154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16.0.6404"/>
  <p:tag name="SLIDO_PRESENTATION_ID" val="56449e14-a331-48f9-8b7b-6a46d026ce1a"/>
  <p:tag name="SLIDO_EVENT_UUID" val="cb2416a5-ec64-484c-aa40-5429bbdbd91f"/>
  <p:tag name="SLIDO_EVENT_SECTION_UUID" val="a6b9e5dc-01f8-4453-ad8f-9f1089a9c1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NDU0NDg4MTh9"/>
  <p:tag name="SLIDO_TYPE" val="SlidoPoll"/>
  <p:tag name="SLIDO_POLL_UUID" val="7b85e812-230b-4e1b-ac67-f47df55a922b"/>
  <p:tag name="SLIDO_TIMELINE" val="W3sicG9sbFF1ZXN0aW9uVXVpZCI6IjA2ZmE1NDA1LWFjNmQtNDFmYS05OTI0LWU1NTAzNzY4ZDc5ZiIsInNob3dSZXN1bHRzIjp0cnVlLCJzaG93Q29ycmVjdEFuc3dlcnMiOmZhbHNlLCJ2b3RpbmdMb2NrZWQiOmZhbHN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heme/theme1.xml><?xml version="1.0" encoding="utf-8"?>
<a:theme xmlns:a="http://schemas.openxmlformats.org/drawingml/2006/main" name="Office Theme">
  <a:themeElements>
    <a:clrScheme name="ITS Brand">
      <a:dk1>
        <a:srgbClr val="000000"/>
      </a:dk1>
      <a:lt1>
        <a:srgbClr val="FFFFFF"/>
      </a:lt1>
      <a:dk2>
        <a:srgbClr val="5E5E5E"/>
      </a:dk2>
      <a:lt2>
        <a:srgbClr val="DDDDDD"/>
      </a:lt2>
      <a:accent1>
        <a:srgbClr val="C8102E"/>
      </a:accent1>
      <a:accent2>
        <a:srgbClr val="F0BD48"/>
      </a:accent2>
      <a:accent3>
        <a:srgbClr val="75871D"/>
      </a:accent3>
      <a:accent4>
        <a:srgbClr val="006AA6"/>
      </a:accent4>
      <a:accent5>
        <a:srgbClr val="707371"/>
      </a:accent5>
      <a:accent6>
        <a:srgbClr val="ABA399"/>
      </a:accent6>
      <a:hlink>
        <a:srgbClr val="C8102E"/>
      </a:hlink>
      <a:folHlink>
        <a:srgbClr val="F0BD4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E577E8F3-0037-2B4D-B6B9-388445A55517}" vid="{EA038452-CFFF-5442-98DC-6C659D201D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51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Making Friends with Facilities and Crushing Capital Projects</vt:lpstr>
      <vt:lpstr>Agenda – The Panel</vt:lpstr>
      <vt:lpstr>PowerPoint Presentation</vt:lpstr>
      <vt:lpstr>Making Friends with Facilities and Crushing Capital Projects</vt:lpstr>
      <vt:lpstr>Agenda – Presentation</vt:lpstr>
      <vt:lpstr>About the Presenter</vt:lpstr>
      <vt:lpstr>PowerPoint Presentation</vt:lpstr>
      <vt:lpstr>Iowa State University</vt:lpstr>
      <vt:lpstr>About the Presenter</vt:lpstr>
      <vt:lpstr>Stantec</vt:lpstr>
      <vt:lpstr>Shameless Plugs</vt:lpstr>
      <vt:lpstr>ETC</vt:lpstr>
      <vt:lpstr>PowerPoint Presentation</vt:lpstr>
      <vt:lpstr>HETMA</vt:lpstr>
      <vt:lpstr>A Cautionary Tale</vt:lpstr>
      <vt:lpstr>ISU Student Innovation Center</vt:lpstr>
      <vt:lpstr>Went Bad from the Start</vt:lpstr>
      <vt:lpstr>What NOT to Do</vt:lpstr>
      <vt:lpstr>How to Make Friends</vt:lpstr>
      <vt:lpstr>Trust and Respect</vt:lpstr>
      <vt:lpstr>Know the Players</vt:lpstr>
      <vt:lpstr>Seats</vt:lpstr>
      <vt:lpstr>End users</vt:lpstr>
      <vt:lpstr>Needs Analysis</vt:lpstr>
      <vt:lpstr>Campus Facility Teams</vt:lpstr>
      <vt:lpstr>Recurring Monthly Meetings</vt:lpstr>
      <vt:lpstr>Understand their lingo</vt:lpstr>
      <vt:lpstr>Understand the Process</vt:lpstr>
      <vt:lpstr>AEC Consultants</vt:lpstr>
      <vt:lpstr>AV Consultants</vt:lpstr>
      <vt:lpstr>General Contractors</vt:lpstr>
      <vt:lpstr>You will need an outside AV integrator</vt:lpstr>
      <vt:lpstr>AV Integrator</vt:lpstr>
      <vt:lpstr>Gifts for Friends!</vt:lpstr>
      <vt:lpstr>Infrastructure Standards</vt:lpstr>
      <vt:lpstr>Infrastructure Standards</vt:lpstr>
      <vt:lpstr>MasterFormat</vt:lpstr>
      <vt:lpstr>Standard Details</vt:lpstr>
      <vt:lpstr>PowerPoint Presentation</vt:lpstr>
      <vt:lpstr>PowerPoint Presentation</vt:lpstr>
      <vt:lpstr>PowerPoint Presentation</vt:lpstr>
      <vt:lpstr>PowerPoint Presentation</vt:lpstr>
      <vt:lpstr>Keys to Successful Capital Projects</vt:lpstr>
      <vt:lpstr>Engage</vt:lpstr>
      <vt:lpstr>Support</vt:lpstr>
      <vt:lpstr>Verify</vt:lpstr>
      <vt:lpstr>A Success Story</vt:lpstr>
      <vt:lpstr>Therkildsen IMSE Building</vt:lpstr>
      <vt:lpstr>Good From the Beginning</vt:lpstr>
      <vt:lpstr>What To Do</vt:lpstr>
      <vt:lpstr>Contact Us</vt:lpstr>
    </vt:vector>
  </TitlesOfParts>
  <Company>Iowa State University of Science and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Bones The Value of Core Facility Infrastructure for Successful AV Installations</dc:title>
  <dc:creator>Mike Pedersen</dc:creator>
  <cp:revision>57</cp:revision>
  <dcterms:created xsi:type="dcterms:W3CDTF">2024-03-24T14:52:44Z</dcterms:created>
  <dcterms:modified xsi:type="dcterms:W3CDTF">2025-04-30T12:43:35Z</dcterms:modified>
</cp:coreProperties>
</file>