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67" r:id="rId2"/>
    <p:sldId id="268" r:id="rId3"/>
    <p:sldId id="281" r:id="rId4"/>
    <p:sldId id="270" r:id="rId5"/>
    <p:sldId id="271" r:id="rId6"/>
    <p:sldId id="272" r:id="rId7"/>
    <p:sldId id="273" r:id="rId8"/>
    <p:sldId id="275" r:id="rId9"/>
    <p:sldId id="332" r:id="rId10"/>
    <p:sldId id="310" r:id="rId11"/>
    <p:sldId id="311" r:id="rId12"/>
    <p:sldId id="306" r:id="rId13"/>
    <p:sldId id="320" r:id="rId14"/>
    <p:sldId id="329" r:id="rId15"/>
    <p:sldId id="330" r:id="rId16"/>
    <p:sldId id="325" r:id="rId17"/>
    <p:sldId id="328" r:id="rId18"/>
    <p:sldId id="326" r:id="rId19"/>
    <p:sldId id="343" r:id="rId20"/>
    <p:sldId id="342" r:id="rId21"/>
    <p:sldId id="331" r:id="rId22"/>
    <p:sldId id="319" r:id="rId23"/>
    <p:sldId id="344" r:id="rId24"/>
    <p:sldId id="321" r:id="rId25"/>
    <p:sldId id="322" r:id="rId26"/>
    <p:sldId id="308" r:id="rId27"/>
    <p:sldId id="318" r:id="rId28"/>
    <p:sldId id="316" r:id="rId29"/>
    <p:sldId id="339" r:id="rId30"/>
    <p:sldId id="340" r:id="rId31"/>
    <p:sldId id="333" r:id="rId32"/>
    <p:sldId id="315" r:id="rId33"/>
    <p:sldId id="345" r:id="rId34"/>
    <p:sldId id="314" r:id="rId35"/>
    <p:sldId id="313" r:id="rId36"/>
    <p:sldId id="341" r:id="rId37"/>
    <p:sldId id="312" r:id="rId38"/>
    <p:sldId id="336" r:id="rId39"/>
    <p:sldId id="334" r:id="rId40"/>
    <p:sldId id="335" r:id="rId41"/>
    <p:sldId id="324" r:id="rId42"/>
    <p:sldId id="337" r:id="rId43"/>
    <p:sldId id="338" r:id="rId44"/>
    <p:sldId id="305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ward, Patricia [ITCIO]" initials="HP[" lastIdx="16" clrIdx="0">
    <p:extLst>
      <p:ext uri="{19B8F6BF-5375-455C-9EA6-DF929625EA0E}">
        <p15:presenceInfo xmlns:p15="http://schemas.microsoft.com/office/powerpoint/2012/main" userId="S::pjhoward@iastate.edu::7ff5934d-eb8c-4c43-9b81-bd6a4da3b7d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102E"/>
    <a:srgbClr val="AF1F25"/>
    <a:srgbClr val="FCF2DF"/>
    <a:srgbClr val="F1B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A2D047-5FFA-488D-9108-B861AE85C352}" v="1" dt="2025-05-01T13:29:45.0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27"/>
  </p:normalViewPr>
  <p:slideViewPr>
    <p:cSldViewPr snapToGrid="0" snapToObjects="1" showGuides="1">
      <p:cViewPr varScale="1">
        <p:scale>
          <a:sx n="92" d="100"/>
          <a:sy n="92" d="100"/>
        </p:scale>
        <p:origin x="2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48" d="100"/>
          <a:sy n="48" d="100"/>
        </p:scale>
        <p:origin x="2684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dersen, Mike [ITS]" userId="30e9f2b3-2579-4cec-81c4-fcbf8ec651a8" providerId="ADAL" clId="{ABDFD79E-9A22-47E2-8391-1A69DF55B8CB}"/>
    <pc:docChg chg="undo custSel addSld delSld modSld sldOrd">
      <pc:chgData name="Pedersen, Mike [ITS]" userId="30e9f2b3-2579-4cec-81c4-fcbf8ec651a8" providerId="ADAL" clId="{ABDFD79E-9A22-47E2-8391-1A69DF55B8CB}" dt="2025-03-12T04:48:58.881" v="4521"/>
      <pc:docMkLst>
        <pc:docMk/>
      </pc:docMkLst>
      <pc:sldChg chg="modSp mod">
        <pc:chgData name="Pedersen, Mike [ITS]" userId="30e9f2b3-2579-4cec-81c4-fcbf8ec651a8" providerId="ADAL" clId="{ABDFD79E-9A22-47E2-8391-1A69DF55B8CB}" dt="2025-02-28T21:25:19.673" v="6" actId="14100"/>
        <pc:sldMkLst>
          <pc:docMk/>
          <pc:sldMk cId="1355175507" sldId="267"/>
        </pc:sldMkLst>
        <pc:spChg chg="mod">
          <ac:chgData name="Pedersen, Mike [ITS]" userId="30e9f2b3-2579-4cec-81c4-fcbf8ec651a8" providerId="ADAL" clId="{ABDFD79E-9A22-47E2-8391-1A69DF55B8CB}" dt="2025-02-28T21:25:19.673" v="6" actId="14100"/>
          <ac:spMkLst>
            <pc:docMk/>
            <pc:sldMk cId="1355175507" sldId="267"/>
            <ac:spMk id="2" creationId="{01854E29-366F-604A-BCE9-D265DC5773D8}"/>
          </ac:spMkLst>
        </pc:spChg>
      </pc:sldChg>
      <pc:sldChg chg="addSp modSp mod">
        <pc:chgData name="Pedersen, Mike [ITS]" userId="30e9f2b3-2579-4cec-81c4-fcbf8ec651a8" providerId="ADAL" clId="{ABDFD79E-9A22-47E2-8391-1A69DF55B8CB}" dt="2025-03-12T04:36:21.294" v="4310" actId="14100"/>
        <pc:sldMkLst>
          <pc:docMk/>
          <pc:sldMk cId="1962198033" sldId="268"/>
        </pc:sldMkLst>
        <pc:spChg chg="mod">
          <ac:chgData name="Pedersen, Mike [ITS]" userId="30e9f2b3-2579-4cec-81c4-fcbf8ec651a8" providerId="ADAL" clId="{ABDFD79E-9A22-47E2-8391-1A69DF55B8CB}" dt="2025-03-12T04:29:00.480" v="4260" actId="313"/>
          <ac:spMkLst>
            <pc:docMk/>
            <pc:sldMk cId="1962198033" sldId="268"/>
            <ac:spMk id="3" creationId="{00000000-0000-0000-0000-000000000000}"/>
          </ac:spMkLst>
        </pc:spChg>
        <pc:picChg chg="add mod">
          <ac:chgData name="Pedersen, Mike [ITS]" userId="30e9f2b3-2579-4cec-81c4-fcbf8ec651a8" providerId="ADAL" clId="{ABDFD79E-9A22-47E2-8391-1A69DF55B8CB}" dt="2025-03-12T04:36:21.294" v="4310" actId="14100"/>
          <ac:picMkLst>
            <pc:docMk/>
            <pc:sldMk cId="1962198033" sldId="268"/>
            <ac:picMk id="5" creationId="{9196B8E8-59DC-C9EE-018F-384C8B6B8697}"/>
          </ac:picMkLst>
        </pc:picChg>
      </pc:sldChg>
      <pc:sldChg chg="modSp mod">
        <pc:chgData name="Pedersen, Mike [ITS]" userId="30e9f2b3-2579-4cec-81c4-fcbf8ec651a8" providerId="ADAL" clId="{ABDFD79E-9A22-47E2-8391-1A69DF55B8CB}" dt="2025-03-12T04:39:05.843" v="4416" actId="20577"/>
        <pc:sldMkLst>
          <pc:docMk/>
          <pc:sldMk cId="3465388773" sldId="270"/>
        </pc:sldMkLst>
        <pc:spChg chg="mod">
          <ac:chgData name="Pedersen, Mike [ITS]" userId="30e9f2b3-2579-4cec-81c4-fcbf8ec651a8" providerId="ADAL" clId="{ABDFD79E-9A22-47E2-8391-1A69DF55B8CB}" dt="2025-03-12T04:39:05.843" v="4416" actId="20577"/>
          <ac:spMkLst>
            <pc:docMk/>
            <pc:sldMk cId="3465388773" sldId="270"/>
            <ac:spMk id="4" creationId="{00000000-0000-0000-0000-000000000000}"/>
          </ac:spMkLst>
        </pc:spChg>
      </pc:sldChg>
      <pc:sldChg chg="modSp mod">
        <pc:chgData name="Pedersen, Mike [ITS]" userId="30e9f2b3-2579-4cec-81c4-fcbf8ec651a8" providerId="ADAL" clId="{ABDFD79E-9A22-47E2-8391-1A69DF55B8CB}" dt="2025-03-12T04:32:27.155" v="4303" actId="1076"/>
        <pc:sldMkLst>
          <pc:docMk/>
          <pc:sldMk cId="1333925313" sldId="281"/>
        </pc:sldMkLst>
        <pc:spChg chg="mod">
          <ac:chgData name="Pedersen, Mike [ITS]" userId="30e9f2b3-2579-4cec-81c4-fcbf8ec651a8" providerId="ADAL" clId="{ABDFD79E-9A22-47E2-8391-1A69DF55B8CB}" dt="2025-03-12T04:32:27.155" v="4303" actId="1076"/>
          <ac:spMkLst>
            <pc:docMk/>
            <pc:sldMk cId="1333925313" sldId="281"/>
            <ac:spMk id="2" creationId="{00000000-0000-0000-0000-000000000000}"/>
          </ac:spMkLst>
        </pc:spChg>
        <pc:spChg chg="mod">
          <ac:chgData name="Pedersen, Mike [ITS]" userId="30e9f2b3-2579-4cec-81c4-fcbf8ec651a8" providerId="ADAL" clId="{ABDFD79E-9A22-47E2-8391-1A69DF55B8CB}" dt="2025-03-12T04:32:12.771" v="4302" actId="14100"/>
          <ac:spMkLst>
            <pc:docMk/>
            <pc:sldMk cId="1333925313" sldId="281"/>
            <ac:spMk id="4" creationId="{00000000-0000-0000-0000-000000000000}"/>
          </ac:spMkLst>
        </pc:spChg>
      </pc:sldChg>
      <pc:sldChg chg="modSp add mod ord">
        <pc:chgData name="Pedersen, Mike [ITS]" userId="30e9f2b3-2579-4cec-81c4-fcbf8ec651a8" providerId="ADAL" clId="{ABDFD79E-9A22-47E2-8391-1A69DF55B8CB}" dt="2025-02-28T21:27:25.976" v="195" actId="20577"/>
        <pc:sldMkLst>
          <pc:docMk/>
          <pc:sldMk cId="2131974832" sldId="306"/>
        </pc:sldMkLst>
        <pc:spChg chg="mod">
          <ac:chgData name="Pedersen, Mike [ITS]" userId="30e9f2b3-2579-4cec-81c4-fcbf8ec651a8" providerId="ADAL" clId="{ABDFD79E-9A22-47E2-8391-1A69DF55B8CB}" dt="2025-02-28T21:27:25.976" v="195" actId="20577"/>
          <ac:spMkLst>
            <pc:docMk/>
            <pc:sldMk cId="2131974832" sldId="306"/>
            <ac:spMk id="4" creationId="{3022AAA9-2FC4-846D-EA00-B056726E6842}"/>
          </ac:spMkLst>
        </pc:spChg>
      </pc:sldChg>
      <pc:sldChg chg="add del">
        <pc:chgData name="Pedersen, Mike [ITS]" userId="30e9f2b3-2579-4cec-81c4-fcbf8ec651a8" providerId="ADAL" clId="{ABDFD79E-9A22-47E2-8391-1A69DF55B8CB}" dt="2025-03-10T20:41:44.662" v="3529" actId="47"/>
        <pc:sldMkLst>
          <pc:docMk/>
          <pc:sldMk cId="3780596877" sldId="307"/>
        </pc:sldMkLst>
      </pc:sldChg>
      <pc:sldChg chg="modSp add mod ord">
        <pc:chgData name="Pedersen, Mike [ITS]" userId="30e9f2b3-2579-4cec-81c4-fcbf8ec651a8" providerId="ADAL" clId="{ABDFD79E-9A22-47E2-8391-1A69DF55B8CB}" dt="2025-03-12T03:45:00.519" v="4000"/>
        <pc:sldMkLst>
          <pc:docMk/>
          <pc:sldMk cId="1156186358" sldId="308"/>
        </pc:sldMkLst>
        <pc:spChg chg="mod">
          <ac:chgData name="Pedersen, Mike [ITS]" userId="30e9f2b3-2579-4cec-81c4-fcbf8ec651a8" providerId="ADAL" clId="{ABDFD79E-9A22-47E2-8391-1A69DF55B8CB}" dt="2025-02-28T21:27:57.295" v="253" actId="20577"/>
          <ac:spMkLst>
            <pc:docMk/>
            <pc:sldMk cId="1156186358" sldId="308"/>
            <ac:spMk id="4" creationId="{23F1D207-5963-9558-49D5-E06FEB5EEBE4}"/>
          </ac:spMkLst>
        </pc:spChg>
      </pc:sldChg>
      <pc:sldChg chg="modSp add mod ord">
        <pc:chgData name="Pedersen, Mike [ITS]" userId="30e9f2b3-2579-4cec-81c4-fcbf8ec651a8" providerId="ADAL" clId="{ABDFD79E-9A22-47E2-8391-1A69DF55B8CB}" dt="2025-03-04T23:08:37.568" v="2289"/>
        <pc:sldMkLst>
          <pc:docMk/>
          <pc:sldMk cId="2108873791" sldId="309"/>
        </pc:sldMkLst>
      </pc:sldChg>
      <pc:sldChg chg="addSp delSp modSp new mod modClrScheme chgLayout">
        <pc:chgData name="Pedersen, Mike [ITS]" userId="30e9f2b3-2579-4cec-81c4-fcbf8ec651a8" providerId="ADAL" clId="{ABDFD79E-9A22-47E2-8391-1A69DF55B8CB}" dt="2025-03-12T04:40:45.351" v="4418" actId="115"/>
        <pc:sldMkLst>
          <pc:docMk/>
          <pc:sldMk cId="4211655981" sldId="310"/>
        </pc:sldMkLst>
        <pc:spChg chg="add mod ord">
          <ac:chgData name="Pedersen, Mike [ITS]" userId="30e9f2b3-2579-4cec-81c4-fcbf8ec651a8" providerId="ADAL" clId="{ABDFD79E-9A22-47E2-8391-1A69DF55B8CB}" dt="2025-02-28T21:28:30.697" v="268" actId="20577"/>
          <ac:spMkLst>
            <pc:docMk/>
            <pc:sldMk cId="4211655981" sldId="310"/>
            <ac:spMk id="4" creationId="{593D3558-8693-813A-ACFA-3C4041F4A302}"/>
          </ac:spMkLst>
        </pc:spChg>
        <pc:spChg chg="add mod ord">
          <ac:chgData name="Pedersen, Mike [ITS]" userId="30e9f2b3-2579-4cec-81c4-fcbf8ec651a8" providerId="ADAL" clId="{ABDFD79E-9A22-47E2-8391-1A69DF55B8CB}" dt="2025-03-12T04:40:45.351" v="4418" actId="115"/>
          <ac:spMkLst>
            <pc:docMk/>
            <pc:sldMk cId="4211655981" sldId="310"/>
            <ac:spMk id="5" creationId="{A96B0499-8469-8C9E-A778-EA58521C165C}"/>
          </ac:spMkLst>
        </pc:spChg>
      </pc:sldChg>
      <pc:sldChg chg="addSp delSp modSp add mod">
        <pc:chgData name="Pedersen, Mike [ITS]" userId="30e9f2b3-2579-4cec-81c4-fcbf8ec651a8" providerId="ADAL" clId="{ABDFD79E-9A22-47E2-8391-1A69DF55B8CB}" dt="2025-03-12T03:23:34.245" v="3758" actId="20577"/>
        <pc:sldMkLst>
          <pc:docMk/>
          <pc:sldMk cId="2158626337" sldId="311"/>
        </pc:sldMkLst>
        <pc:spChg chg="add mod">
          <ac:chgData name="Pedersen, Mike [ITS]" userId="30e9f2b3-2579-4cec-81c4-fcbf8ec651a8" providerId="ADAL" clId="{ABDFD79E-9A22-47E2-8391-1A69DF55B8CB}" dt="2025-03-12T03:23:34.245" v="3758" actId="20577"/>
          <ac:spMkLst>
            <pc:docMk/>
            <pc:sldMk cId="2158626337" sldId="311"/>
            <ac:spMk id="2" creationId="{4A222AFA-F9D1-3851-621B-1E8A39F66958}"/>
          </ac:spMkLst>
        </pc:spChg>
        <pc:spChg chg="mod">
          <ac:chgData name="Pedersen, Mike [ITS]" userId="30e9f2b3-2579-4cec-81c4-fcbf8ec651a8" providerId="ADAL" clId="{ABDFD79E-9A22-47E2-8391-1A69DF55B8CB}" dt="2025-02-28T21:29:09.168" v="298" actId="20577"/>
          <ac:spMkLst>
            <pc:docMk/>
            <pc:sldMk cId="2158626337" sldId="311"/>
            <ac:spMk id="4" creationId="{59FAAF33-3F83-720A-2A1C-E58EB7B530FE}"/>
          </ac:spMkLst>
        </pc:spChg>
        <pc:picChg chg="add mod">
          <ac:chgData name="Pedersen, Mike [ITS]" userId="30e9f2b3-2579-4cec-81c4-fcbf8ec651a8" providerId="ADAL" clId="{ABDFD79E-9A22-47E2-8391-1A69DF55B8CB}" dt="2025-03-12T03:20:35.956" v="3598" actId="1076"/>
          <ac:picMkLst>
            <pc:docMk/>
            <pc:sldMk cId="2158626337" sldId="311"/>
            <ac:picMk id="2050" creationId="{A895C1F3-1FB7-94B1-DE8A-DF1E6935E19B}"/>
          </ac:picMkLst>
        </pc:picChg>
      </pc:sldChg>
      <pc:sldChg chg="addSp delSp modSp add mod">
        <pc:chgData name="Pedersen, Mike [ITS]" userId="30e9f2b3-2579-4cec-81c4-fcbf8ec651a8" providerId="ADAL" clId="{ABDFD79E-9A22-47E2-8391-1A69DF55B8CB}" dt="2025-03-10T20:40:53.684" v="3528" actId="14100"/>
        <pc:sldMkLst>
          <pc:docMk/>
          <pc:sldMk cId="985450421" sldId="312"/>
        </pc:sldMkLst>
        <pc:spChg chg="add mod">
          <ac:chgData name="Pedersen, Mike [ITS]" userId="30e9f2b3-2579-4cec-81c4-fcbf8ec651a8" providerId="ADAL" clId="{ABDFD79E-9A22-47E2-8391-1A69DF55B8CB}" dt="2025-03-10T20:40:53.684" v="3528" actId="14100"/>
          <ac:spMkLst>
            <pc:docMk/>
            <pc:sldMk cId="985450421" sldId="312"/>
            <ac:spMk id="7" creationId="{BC85C9D8-BF45-0202-20F4-C40A8A470F84}"/>
          </ac:spMkLst>
        </pc:spChg>
      </pc:sldChg>
      <pc:sldChg chg="add">
        <pc:chgData name="Pedersen, Mike [ITS]" userId="30e9f2b3-2579-4cec-81c4-fcbf8ec651a8" providerId="ADAL" clId="{ABDFD79E-9A22-47E2-8391-1A69DF55B8CB}" dt="2025-02-28T21:28:42.820" v="271" actId="2890"/>
        <pc:sldMkLst>
          <pc:docMk/>
          <pc:sldMk cId="1013697256" sldId="313"/>
        </pc:sldMkLst>
      </pc:sldChg>
      <pc:sldChg chg="addSp delSp modSp add mod">
        <pc:chgData name="Pedersen, Mike [ITS]" userId="30e9f2b3-2579-4cec-81c4-fcbf8ec651a8" providerId="ADAL" clId="{ABDFD79E-9A22-47E2-8391-1A69DF55B8CB}" dt="2025-03-12T04:08:27.236" v="4022" actId="1076"/>
        <pc:sldMkLst>
          <pc:docMk/>
          <pc:sldMk cId="2850162969" sldId="314"/>
        </pc:sldMkLst>
        <pc:spChg chg="mod">
          <ac:chgData name="Pedersen, Mike [ITS]" userId="30e9f2b3-2579-4cec-81c4-fcbf8ec651a8" providerId="ADAL" clId="{ABDFD79E-9A22-47E2-8391-1A69DF55B8CB}" dt="2025-03-12T04:08:18.843" v="4021" actId="20577"/>
          <ac:spMkLst>
            <pc:docMk/>
            <pc:sldMk cId="2850162969" sldId="314"/>
            <ac:spMk id="5" creationId="{1028F53A-69C8-FEA1-DD88-A7F656911B3C}"/>
          </ac:spMkLst>
        </pc:spChg>
        <pc:picChg chg="add mod">
          <ac:chgData name="Pedersen, Mike [ITS]" userId="30e9f2b3-2579-4cec-81c4-fcbf8ec651a8" providerId="ADAL" clId="{ABDFD79E-9A22-47E2-8391-1A69DF55B8CB}" dt="2025-03-12T04:08:27.236" v="4022" actId="1076"/>
          <ac:picMkLst>
            <pc:docMk/>
            <pc:sldMk cId="2850162969" sldId="314"/>
            <ac:picMk id="6" creationId="{684D1E13-BF5D-40B1-0FE6-73BFDF18D5A4}"/>
          </ac:picMkLst>
        </pc:picChg>
      </pc:sldChg>
      <pc:sldChg chg="add">
        <pc:chgData name="Pedersen, Mike [ITS]" userId="30e9f2b3-2579-4cec-81c4-fcbf8ec651a8" providerId="ADAL" clId="{ABDFD79E-9A22-47E2-8391-1A69DF55B8CB}" dt="2025-02-28T21:28:46.811" v="273" actId="2890"/>
        <pc:sldMkLst>
          <pc:docMk/>
          <pc:sldMk cId="4255505775" sldId="315"/>
        </pc:sldMkLst>
      </pc:sldChg>
      <pc:sldChg chg="modSp add mod">
        <pc:chgData name="Pedersen, Mike [ITS]" userId="30e9f2b3-2579-4cec-81c4-fcbf8ec651a8" providerId="ADAL" clId="{ABDFD79E-9A22-47E2-8391-1A69DF55B8CB}" dt="2025-03-12T03:34:55.150" v="3793" actId="20577"/>
        <pc:sldMkLst>
          <pc:docMk/>
          <pc:sldMk cId="3925901710" sldId="316"/>
        </pc:sldMkLst>
        <pc:spChg chg="mod">
          <ac:chgData name="Pedersen, Mike [ITS]" userId="30e9f2b3-2579-4cec-81c4-fcbf8ec651a8" providerId="ADAL" clId="{ABDFD79E-9A22-47E2-8391-1A69DF55B8CB}" dt="2025-03-12T03:34:55.150" v="3793" actId="20577"/>
          <ac:spMkLst>
            <pc:docMk/>
            <pc:sldMk cId="3925901710" sldId="316"/>
            <ac:spMk id="5" creationId="{30EC767E-A507-A41A-38C0-4A9444E28848}"/>
          </ac:spMkLst>
        </pc:spChg>
      </pc:sldChg>
      <pc:sldChg chg="modSp add del mod">
        <pc:chgData name="Pedersen, Mike [ITS]" userId="30e9f2b3-2579-4cec-81c4-fcbf8ec651a8" providerId="ADAL" clId="{ABDFD79E-9A22-47E2-8391-1A69DF55B8CB}" dt="2025-03-10T20:44:27.007" v="3572" actId="47"/>
        <pc:sldMkLst>
          <pc:docMk/>
          <pc:sldMk cId="3841823627" sldId="317"/>
        </pc:sldMkLst>
      </pc:sldChg>
      <pc:sldChg chg="modSp add mod">
        <pc:chgData name="Pedersen, Mike [ITS]" userId="30e9f2b3-2579-4cec-81c4-fcbf8ec651a8" providerId="ADAL" clId="{ABDFD79E-9A22-47E2-8391-1A69DF55B8CB}" dt="2025-03-10T20:45:52.786" v="3583" actId="27636"/>
        <pc:sldMkLst>
          <pc:docMk/>
          <pc:sldMk cId="869719890" sldId="318"/>
        </pc:sldMkLst>
        <pc:spChg chg="mod">
          <ac:chgData name="Pedersen, Mike [ITS]" userId="30e9f2b3-2579-4cec-81c4-fcbf8ec651a8" providerId="ADAL" clId="{ABDFD79E-9A22-47E2-8391-1A69DF55B8CB}" dt="2025-03-10T20:43:41.406" v="3531" actId="20577"/>
          <ac:spMkLst>
            <pc:docMk/>
            <pc:sldMk cId="869719890" sldId="318"/>
            <ac:spMk id="4" creationId="{ADD76DC0-2EDA-3E8D-6ED8-388FEAA33678}"/>
          </ac:spMkLst>
        </pc:spChg>
        <pc:spChg chg="mod">
          <ac:chgData name="Pedersen, Mike [ITS]" userId="30e9f2b3-2579-4cec-81c4-fcbf8ec651a8" providerId="ADAL" clId="{ABDFD79E-9A22-47E2-8391-1A69DF55B8CB}" dt="2025-03-10T20:45:52.786" v="3583" actId="27636"/>
          <ac:spMkLst>
            <pc:docMk/>
            <pc:sldMk cId="869719890" sldId="318"/>
            <ac:spMk id="5" creationId="{EE77E93D-44BA-E521-8A79-B70FDF68B495}"/>
          </ac:spMkLst>
        </pc:spChg>
      </pc:sldChg>
      <pc:sldChg chg="addSp delSp modSp add mod modAnim">
        <pc:chgData name="Pedersen, Mike [ITS]" userId="30e9f2b3-2579-4cec-81c4-fcbf8ec651a8" providerId="ADAL" clId="{ABDFD79E-9A22-47E2-8391-1A69DF55B8CB}" dt="2025-03-04T22:52:43.098" v="1402" actId="1076"/>
        <pc:sldMkLst>
          <pc:docMk/>
          <pc:sldMk cId="2913054514" sldId="319"/>
        </pc:sldMkLst>
        <pc:spChg chg="add mod">
          <ac:chgData name="Pedersen, Mike [ITS]" userId="30e9f2b3-2579-4cec-81c4-fcbf8ec651a8" providerId="ADAL" clId="{ABDFD79E-9A22-47E2-8391-1A69DF55B8CB}" dt="2025-03-04T22:52:43.098" v="1402" actId="1076"/>
          <ac:spMkLst>
            <pc:docMk/>
            <pc:sldMk cId="2913054514" sldId="319"/>
            <ac:spMk id="3" creationId="{BBEA6B62-B9B9-D3AE-EE6C-F69FEDCC57B0}"/>
          </ac:spMkLst>
        </pc:spChg>
        <pc:spChg chg="mod">
          <ac:chgData name="Pedersen, Mike [ITS]" userId="30e9f2b3-2579-4cec-81c4-fcbf8ec651a8" providerId="ADAL" clId="{ABDFD79E-9A22-47E2-8391-1A69DF55B8CB}" dt="2025-03-04T22:14:12.254" v="952" actId="14100"/>
          <ac:spMkLst>
            <pc:docMk/>
            <pc:sldMk cId="2913054514" sldId="319"/>
            <ac:spMk id="4" creationId="{313FC38F-FFED-4889-6F8F-BA2FEA2CD5B8}"/>
          </ac:spMkLst>
        </pc:spChg>
        <pc:spChg chg="add mod">
          <ac:chgData name="Pedersen, Mike [ITS]" userId="30e9f2b3-2579-4cec-81c4-fcbf8ec651a8" providerId="ADAL" clId="{ABDFD79E-9A22-47E2-8391-1A69DF55B8CB}" dt="2025-03-04T22:45:04.528" v="1032" actId="20577"/>
          <ac:spMkLst>
            <pc:docMk/>
            <pc:sldMk cId="2913054514" sldId="319"/>
            <ac:spMk id="5" creationId="{80378BA1-17FC-3E67-4C7A-58C19F45209E}"/>
          </ac:spMkLst>
        </pc:spChg>
        <pc:spChg chg="add mod">
          <ac:chgData name="Pedersen, Mike [ITS]" userId="30e9f2b3-2579-4cec-81c4-fcbf8ec651a8" providerId="ADAL" clId="{ABDFD79E-9A22-47E2-8391-1A69DF55B8CB}" dt="2025-03-04T22:45:30.303" v="1077" actId="20577"/>
          <ac:spMkLst>
            <pc:docMk/>
            <pc:sldMk cId="2913054514" sldId="319"/>
            <ac:spMk id="6" creationId="{CECA027D-E0E1-DE17-0769-9AD114DA370A}"/>
          </ac:spMkLst>
        </pc:spChg>
        <pc:spChg chg="add mod">
          <ac:chgData name="Pedersen, Mike [ITS]" userId="30e9f2b3-2579-4cec-81c4-fcbf8ec651a8" providerId="ADAL" clId="{ABDFD79E-9A22-47E2-8391-1A69DF55B8CB}" dt="2025-03-04T22:47:49.541" v="1268" actId="20577"/>
          <ac:spMkLst>
            <pc:docMk/>
            <pc:sldMk cId="2913054514" sldId="319"/>
            <ac:spMk id="7" creationId="{D4A6895B-C4C4-7AFF-AF70-E10C1B50065E}"/>
          </ac:spMkLst>
        </pc:spChg>
        <pc:spChg chg="add mod">
          <ac:chgData name="Pedersen, Mike [ITS]" userId="30e9f2b3-2579-4cec-81c4-fcbf8ec651a8" providerId="ADAL" clId="{ABDFD79E-9A22-47E2-8391-1A69DF55B8CB}" dt="2025-03-04T22:46:28.018" v="1158" actId="14100"/>
          <ac:spMkLst>
            <pc:docMk/>
            <pc:sldMk cId="2913054514" sldId="319"/>
            <ac:spMk id="8" creationId="{B7B90C2D-7357-A5C5-A2FD-B2AD61F7A9E9}"/>
          </ac:spMkLst>
        </pc:spChg>
        <pc:spChg chg="add mod">
          <ac:chgData name="Pedersen, Mike [ITS]" userId="30e9f2b3-2579-4cec-81c4-fcbf8ec651a8" providerId="ADAL" clId="{ABDFD79E-9A22-47E2-8391-1A69DF55B8CB}" dt="2025-03-04T22:48:06.327" v="1307" actId="14100"/>
          <ac:spMkLst>
            <pc:docMk/>
            <pc:sldMk cId="2913054514" sldId="319"/>
            <ac:spMk id="9" creationId="{F174FF89-05D7-F353-ACAF-C7CE0EBE8445}"/>
          </ac:spMkLst>
        </pc:spChg>
        <pc:spChg chg="add mod">
          <ac:chgData name="Pedersen, Mike [ITS]" userId="30e9f2b3-2579-4cec-81c4-fcbf8ec651a8" providerId="ADAL" clId="{ABDFD79E-9A22-47E2-8391-1A69DF55B8CB}" dt="2025-03-04T22:48:23.665" v="1347" actId="14100"/>
          <ac:spMkLst>
            <pc:docMk/>
            <pc:sldMk cId="2913054514" sldId="319"/>
            <ac:spMk id="10" creationId="{BA26E9CC-0532-9712-3F9A-EB4214A980FA}"/>
          </ac:spMkLst>
        </pc:spChg>
        <pc:spChg chg="add mod">
          <ac:chgData name="Pedersen, Mike [ITS]" userId="30e9f2b3-2579-4cec-81c4-fcbf8ec651a8" providerId="ADAL" clId="{ABDFD79E-9A22-47E2-8391-1A69DF55B8CB}" dt="2025-03-04T22:48:48.980" v="1382" actId="14100"/>
          <ac:spMkLst>
            <pc:docMk/>
            <pc:sldMk cId="2913054514" sldId="319"/>
            <ac:spMk id="11" creationId="{416D6729-272F-B688-AB90-A502F9D0613D}"/>
          </ac:spMkLst>
        </pc:spChg>
        <pc:graphicFrameChg chg="add mod modGraphic">
          <ac:chgData name="Pedersen, Mike [ITS]" userId="30e9f2b3-2579-4cec-81c4-fcbf8ec651a8" providerId="ADAL" clId="{ABDFD79E-9A22-47E2-8391-1A69DF55B8CB}" dt="2025-03-04T21:58:33.256" v="949" actId="20577"/>
          <ac:graphicFrameMkLst>
            <pc:docMk/>
            <pc:sldMk cId="2913054514" sldId="319"/>
            <ac:graphicFrameMk id="2" creationId="{9EC4D1AB-D846-74B0-7635-FD08952F5A8E}"/>
          </ac:graphicFrameMkLst>
        </pc:graphicFrameChg>
      </pc:sldChg>
      <pc:sldChg chg="addSp delSp modSp add mod">
        <pc:chgData name="Pedersen, Mike [ITS]" userId="30e9f2b3-2579-4cec-81c4-fcbf8ec651a8" providerId="ADAL" clId="{ABDFD79E-9A22-47E2-8391-1A69DF55B8CB}" dt="2025-03-04T21:01:11.237" v="347" actId="1076"/>
        <pc:sldMkLst>
          <pc:docMk/>
          <pc:sldMk cId="4123455050" sldId="320"/>
        </pc:sldMkLst>
        <pc:spChg chg="mod">
          <ac:chgData name="Pedersen, Mike [ITS]" userId="30e9f2b3-2579-4cec-81c4-fcbf8ec651a8" providerId="ADAL" clId="{ABDFD79E-9A22-47E2-8391-1A69DF55B8CB}" dt="2025-02-28T21:29:25.226" v="336" actId="20577"/>
          <ac:spMkLst>
            <pc:docMk/>
            <pc:sldMk cId="4123455050" sldId="320"/>
            <ac:spMk id="4" creationId="{AB4CF2D7-5370-B580-4BCD-C3EA15FA0637}"/>
          </ac:spMkLst>
        </pc:spChg>
        <pc:picChg chg="add mod ord">
          <ac:chgData name="Pedersen, Mike [ITS]" userId="30e9f2b3-2579-4cec-81c4-fcbf8ec651a8" providerId="ADAL" clId="{ABDFD79E-9A22-47E2-8391-1A69DF55B8CB}" dt="2025-03-04T21:01:11.237" v="347" actId="1076"/>
          <ac:picMkLst>
            <pc:docMk/>
            <pc:sldMk cId="4123455050" sldId="320"/>
            <ac:picMk id="9" creationId="{08AD54B4-0A3C-CFF0-1FDE-2B6D82172EFB}"/>
          </ac:picMkLst>
        </pc:picChg>
      </pc:sldChg>
      <pc:sldChg chg="new del">
        <pc:chgData name="Pedersen, Mike [ITS]" userId="30e9f2b3-2579-4cec-81c4-fcbf8ec651a8" providerId="ADAL" clId="{ABDFD79E-9A22-47E2-8391-1A69DF55B8CB}" dt="2025-03-04T21:55:04.696" v="780" actId="47"/>
        <pc:sldMkLst>
          <pc:docMk/>
          <pc:sldMk cId="757505849" sldId="321"/>
        </pc:sldMkLst>
      </pc:sldChg>
      <pc:sldChg chg="addSp delSp modSp add mod modAnim">
        <pc:chgData name="Pedersen, Mike [ITS]" userId="30e9f2b3-2579-4cec-81c4-fcbf8ec651a8" providerId="ADAL" clId="{ABDFD79E-9A22-47E2-8391-1A69DF55B8CB}" dt="2025-03-12T03:44:32.062" v="3998" actId="14100"/>
        <pc:sldMkLst>
          <pc:docMk/>
          <pc:sldMk cId="1747274718" sldId="321"/>
        </pc:sldMkLst>
        <pc:spChg chg="mod">
          <ac:chgData name="Pedersen, Mike [ITS]" userId="30e9f2b3-2579-4cec-81c4-fcbf8ec651a8" providerId="ADAL" clId="{ABDFD79E-9A22-47E2-8391-1A69DF55B8CB}" dt="2025-03-04T23:08:14.636" v="2287" actId="14100"/>
          <ac:spMkLst>
            <pc:docMk/>
            <pc:sldMk cId="1747274718" sldId="321"/>
            <ac:spMk id="4" creationId="{B460A897-7E1A-7058-B956-5F45BF070553}"/>
          </ac:spMkLst>
        </pc:spChg>
        <pc:spChg chg="add mod">
          <ac:chgData name="Pedersen, Mike [ITS]" userId="30e9f2b3-2579-4cec-81c4-fcbf8ec651a8" providerId="ADAL" clId="{ABDFD79E-9A22-47E2-8391-1A69DF55B8CB}" dt="2025-03-12T03:44:32.062" v="3998" actId="14100"/>
          <ac:spMkLst>
            <pc:docMk/>
            <pc:sldMk cId="1747274718" sldId="321"/>
            <ac:spMk id="13" creationId="{5F31AC5F-A93F-B060-7C30-66AAFE3D7665}"/>
          </ac:spMkLst>
        </pc:spChg>
        <pc:spChg chg="add mod">
          <ac:chgData name="Pedersen, Mike [ITS]" userId="30e9f2b3-2579-4cec-81c4-fcbf8ec651a8" providerId="ADAL" clId="{ABDFD79E-9A22-47E2-8391-1A69DF55B8CB}" dt="2025-03-04T22:59:42.707" v="1616" actId="1076"/>
          <ac:spMkLst>
            <pc:docMk/>
            <pc:sldMk cId="1747274718" sldId="321"/>
            <ac:spMk id="14" creationId="{86CB2FFB-66D9-3FCE-5A18-93B8CA09849B}"/>
          </ac:spMkLst>
        </pc:spChg>
        <pc:graphicFrameChg chg="mod modGraphic">
          <ac:chgData name="Pedersen, Mike [ITS]" userId="30e9f2b3-2579-4cec-81c4-fcbf8ec651a8" providerId="ADAL" clId="{ABDFD79E-9A22-47E2-8391-1A69DF55B8CB}" dt="2025-03-04T22:57:25.885" v="1473" actId="1076"/>
          <ac:graphicFrameMkLst>
            <pc:docMk/>
            <pc:sldMk cId="1747274718" sldId="321"/>
            <ac:graphicFrameMk id="2" creationId="{3772AF4B-37AD-6178-6778-3CF489017343}"/>
          </ac:graphicFrameMkLst>
        </pc:graphicFrameChg>
      </pc:sldChg>
      <pc:sldChg chg="modSp add mod">
        <pc:chgData name="Pedersen, Mike [ITS]" userId="30e9f2b3-2579-4cec-81c4-fcbf8ec651a8" providerId="ADAL" clId="{ABDFD79E-9A22-47E2-8391-1A69DF55B8CB}" dt="2025-03-04T23:08:05.155" v="2286" actId="14100"/>
        <pc:sldMkLst>
          <pc:docMk/>
          <pc:sldMk cId="209171164" sldId="322"/>
        </pc:sldMkLst>
        <pc:spChg chg="mod">
          <ac:chgData name="Pedersen, Mike [ITS]" userId="30e9f2b3-2579-4cec-81c4-fcbf8ec651a8" providerId="ADAL" clId="{ABDFD79E-9A22-47E2-8391-1A69DF55B8CB}" dt="2025-03-04T23:08:05.155" v="2286" actId="14100"/>
          <ac:spMkLst>
            <pc:docMk/>
            <pc:sldMk cId="209171164" sldId="322"/>
            <ac:spMk id="4" creationId="{F3C20A96-58C8-7AC0-C250-B876739BE079}"/>
          </ac:spMkLst>
        </pc:spChg>
        <pc:spChg chg="mod">
          <ac:chgData name="Pedersen, Mike [ITS]" userId="30e9f2b3-2579-4cec-81c4-fcbf8ec651a8" providerId="ADAL" clId="{ABDFD79E-9A22-47E2-8391-1A69DF55B8CB}" dt="2025-03-04T23:07:56.095" v="2285" actId="1076"/>
          <ac:spMkLst>
            <pc:docMk/>
            <pc:sldMk cId="209171164" sldId="322"/>
            <ac:spMk id="13" creationId="{F04CB9B5-EF82-64DB-F0D8-FBE3C388A8A7}"/>
          </ac:spMkLst>
        </pc:spChg>
        <pc:spChg chg="mod">
          <ac:chgData name="Pedersen, Mike [ITS]" userId="30e9f2b3-2579-4cec-81c4-fcbf8ec651a8" providerId="ADAL" clId="{ABDFD79E-9A22-47E2-8391-1A69DF55B8CB}" dt="2025-03-04T23:03:52.511" v="1834" actId="1076"/>
          <ac:spMkLst>
            <pc:docMk/>
            <pc:sldMk cId="209171164" sldId="322"/>
            <ac:spMk id="14" creationId="{AC95AFF9-5FFA-1FB6-2EE9-69C7949CF254}"/>
          </ac:spMkLst>
        </pc:spChg>
        <pc:graphicFrameChg chg="mod">
          <ac:chgData name="Pedersen, Mike [ITS]" userId="30e9f2b3-2579-4cec-81c4-fcbf8ec651a8" providerId="ADAL" clId="{ABDFD79E-9A22-47E2-8391-1A69DF55B8CB}" dt="2025-03-04T23:03:43.840" v="1833" actId="1076"/>
          <ac:graphicFrameMkLst>
            <pc:docMk/>
            <pc:sldMk cId="209171164" sldId="322"/>
            <ac:graphicFrameMk id="2" creationId="{8793A6A5-086B-E43A-2E73-9481A4081172}"/>
          </ac:graphicFrameMkLst>
        </pc:graphicFrameChg>
      </pc:sldChg>
      <pc:sldChg chg="new">
        <pc:chgData name="Pedersen, Mike [ITS]" userId="30e9f2b3-2579-4cec-81c4-fcbf8ec651a8" providerId="ADAL" clId="{ABDFD79E-9A22-47E2-8391-1A69DF55B8CB}" dt="2025-03-04T23:08:45.274" v="2290" actId="680"/>
        <pc:sldMkLst>
          <pc:docMk/>
          <pc:sldMk cId="3883662629" sldId="323"/>
        </pc:sldMkLst>
      </pc:sldChg>
      <pc:sldChg chg="addSp delSp modSp mod ord">
        <pc:chgData name="Pedersen, Mike [ITS]" userId="30e9f2b3-2579-4cec-81c4-fcbf8ec651a8" providerId="ADAL" clId="{ABDFD79E-9A22-47E2-8391-1A69DF55B8CB}" dt="2025-03-10T20:31:02.609" v="2881" actId="20577"/>
        <pc:sldMkLst>
          <pc:docMk/>
          <pc:sldMk cId="3022364647" sldId="324"/>
        </pc:sldMkLst>
        <pc:spChg chg="mod">
          <ac:chgData name="Pedersen, Mike [ITS]" userId="30e9f2b3-2579-4cec-81c4-fcbf8ec651a8" providerId="ADAL" clId="{ABDFD79E-9A22-47E2-8391-1A69DF55B8CB}" dt="2025-03-10T20:31:02.609" v="2881" actId="20577"/>
          <ac:spMkLst>
            <pc:docMk/>
            <pc:sldMk cId="3022364647" sldId="324"/>
            <ac:spMk id="2" creationId="{2FF5987E-E335-4440-34E7-AD5BD4B5F06E}"/>
          </ac:spMkLst>
        </pc:spChg>
        <pc:picChg chg="add mod">
          <ac:chgData name="Pedersen, Mike [ITS]" userId="30e9f2b3-2579-4cec-81c4-fcbf8ec651a8" providerId="ADAL" clId="{ABDFD79E-9A22-47E2-8391-1A69DF55B8CB}" dt="2025-03-10T20:17:11.519" v="2761" actId="962"/>
          <ac:picMkLst>
            <pc:docMk/>
            <pc:sldMk cId="3022364647" sldId="324"/>
            <ac:picMk id="5" creationId="{34EE585A-6EBB-236F-F6AE-4BE4A425B1BC}"/>
          </ac:picMkLst>
        </pc:picChg>
      </pc:sldChg>
      <pc:sldChg chg="ord">
        <pc:chgData name="Pedersen, Mike [ITS]" userId="30e9f2b3-2579-4cec-81c4-fcbf8ec651a8" providerId="ADAL" clId="{ABDFD79E-9A22-47E2-8391-1A69DF55B8CB}" dt="2025-03-12T03:43:53.584" v="3958"/>
        <pc:sldMkLst>
          <pc:docMk/>
          <pc:sldMk cId="2501021598" sldId="326"/>
        </pc:sldMkLst>
      </pc:sldChg>
      <pc:sldChg chg="modAnim">
        <pc:chgData name="Pedersen, Mike [ITS]" userId="30e9f2b3-2579-4cec-81c4-fcbf8ec651a8" providerId="ADAL" clId="{ABDFD79E-9A22-47E2-8391-1A69DF55B8CB}" dt="2025-03-12T04:42:45.619" v="4423"/>
        <pc:sldMkLst>
          <pc:docMk/>
          <pc:sldMk cId="2991447279" sldId="328"/>
        </pc:sldMkLst>
      </pc:sldChg>
      <pc:sldChg chg="modSp mod">
        <pc:chgData name="Pedersen, Mike [ITS]" userId="30e9f2b3-2579-4cec-81c4-fcbf8ec651a8" providerId="ADAL" clId="{ABDFD79E-9A22-47E2-8391-1A69DF55B8CB}" dt="2025-03-12T03:24:38.741" v="3760" actId="20577"/>
        <pc:sldMkLst>
          <pc:docMk/>
          <pc:sldMk cId="1507241644" sldId="329"/>
        </pc:sldMkLst>
        <pc:spChg chg="mod">
          <ac:chgData name="Pedersen, Mike [ITS]" userId="30e9f2b3-2579-4cec-81c4-fcbf8ec651a8" providerId="ADAL" clId="{ABDFD79E-9A22-47E2-8391-1A69DF55B8CB}" dt="2025-03-12T03:24:38.741" v="3760" actId="20577"/>
          <ac:spMkLst>
            <pc:docMk/>
            <pc:sldMk cId="1507241644" sldId="329"/>
            <ac:spMk id="2" creationId="{3B8B096C-2745-CF7B-0A8E-0220C96CE77D}"/>
          </ac:spMkLst>
        </pc:spChg>
        <pc:spChg chg="mod">
          <ac:chgData name="Pedersen, Mike [ITS]" userId="30e9f2b3-2579-4cec-81c4-fcbf8ec651a8" providerId="ADAL" clId="{ABDFD79E-9A22-47E2-8391-1A69DF55B8CB}" dt="2025-03-12T03:24:05.185" v="3759" actId="20577"/>
          <ac:spMkLst>
            <pc:docMk/>
            <pc:sldMk cId="1507241644" sldId="329"/>
            <ac:spMk id="3" creationId="{08DB3CE6-E8A2-EE48-8E64-7CFE784FB1AF}"/>
          </ac:spMkLst>
        </pc:spChg>
      </pc:sldChg>
      <pc:sldChg chg="modSp mod modAnim">
        <pc:chgData name="Pedersen, Mike [ITS]" userId="30e9f2b3-2579-4cec-81c4-fcbf8ec651a8" providerId="ADAL" clId="{ABDFD79E-9A22-47E2-8391-1A69DF55B8CB}" dt="2025-03-12T04:48:58.881" v="4521"/>
        <pc:sldMkLst>
          <pc:docMk/>
          <pc:sldMk cId="1096635746" sldId="333"/>
        </pc:sldMkLst>
        <pc:spChg chg="mod">
          <ac:chgData name="Pedersen, Mike [ITS]" userId="30e9f2b3-2579-4cec-81c4-fcbf8ec651a8" providerId="ADAL" clId="{ABDFD79E-9A22-47E2-8391-1A69DF55B8CB}" dt="2025-03-12T03:38:29.681" v="3814" actId="20577"/>
          <ac:spMkLst>
            <pc:docMk/>
            <pc:sldMk cId="1096635746" sldId="333"/>
            <ac:spMk id="2" creationId="{3D2E2D33-076B-A3E4-FE96-8F84F6109DA1}"/>
          </ac:spMkLst>
        </pc:spChg>
        <pc:spChg chg="mod">
          <ac:chgData name="Pedersen, Mike [ITS]" userId="30e9f2b3-2579-4cec-81c4-fcbf8ec651a8" providerId="ADAL" clId="{ABDFD79E-9A22-47E2-8391-1A69DF55B8CB}" dt="2025-03-12T04:48:47.981" v="4519" actId="20577"/>
          <ac:spMkLst>
            <pc:docMk/>
            <pc:sldMk cId="1096635746" sldId="333"/>
            <ac:spMk id="3" creationId="{FFDF4963-AAB2-B2BA-6254-749DB9D2B96A}"/>
          </ac:spMkLst>
        </pc:spChg>
        <pc:grpChg chg="mod">
          <ac:chgData name="Pedersen, Mike [ITS]" userId="30e9f2b3-2579-4cec-81c4-fcbf8ec651a8" providerId="ADAL" clId="{ABDFD79E-9A22-47E2-8391-1A69DF55B8CB}" dt="2025-03-12T03:41:30.032" v="3955" actId="1036"/>
          <ac:grpSpMkLst>
            <pc:docMk/>
            <pc:sldMk cId="1096635746" sldId="333"/>
            <ac:grpSpMk id="12" creationId="{6010080C-FDCB-1421-4A35-11079DB237F3}"/>
          </ac:grpSpMkLst>
        </pc:grpChg>
        <pc:grpChg chg="mod">
          <ac:chgData name="Pedersen, Mike [ITS]" userId="30e9f2b3-2579-4cec-81c4-fcbf8ec651a8" providerId="ADAL" clId="{ABDFD79E-9A22-47E2-8391-1A69DF55B8CB}" dt="2025-03-12T03:38:51.989" v="3867" actId="1036"/>
          <ac:grpSpMkLst>
            <pc:docMk/>
            <pc:sldMk cId="1096635746" sldId="333"/>
            <ac:grpSpMk id="29" creationId="{41CD3E2A-0F7D-9E86-771A-7DE2292ADCD6}"/>
          </ac:grpSpMkLst>
        </pc:grpChg>
        <pc:picChg chg="mod">
          <ac:chgData name="Pedersen, Mike [ITS]" userId="30e9f2b3-2579-4cec-81c4-fcbf8ec651a8" providerId="ADAL" clId="{ABDFD79E-9A22-47E2-8391-1A69DF55B8CB}" dt="2025-03-12T03:38:51.989" v="3867" actId="1036"/>
          <ac:picMkLst>
            <pc:docMk/>
            <pc:sldMk cId="1096635746" sldId="333"/>
            <ac:picMk id="13" creationId="{AFF36737-4C69-ABC7-507F-E714724D8189}"/>
          </ac:picMkLst>
        </pc:picChg>
      </pc:sldChg>
      <pc:sldChg chg="addSp delSp modSp add mod">
        <pc:chgData name="Pedersen, Mike [ITS]" userId="30e9f2b3-2579-4cec-81c4-fcbf8ec651a8" providerId="ADAL" clId="{ABDFD79E-9A22-47E2-8391-1A69DF55B8CB}" dt="2025-03-10T20:16:41.525" v="2754" actId="962"/>
        <pc:sldMkLst>
          <pc:docMk/>
          <pc:sldMk cId="296938973" sldId="334"/>
        </pc:sldMkLst>
        <pc:picChg chg="add mod">
          <ac:chgData name="Pedersen, Mike [ITS]" userId="30e9f2b3-2579-4cec-81c4-fcbf8ec651a8" providerId="ADAL" clId="{ABDFD79E-9A22-47E2-8391-1A69DF55B8CB}" dt="2025-03-10T20:16:41.525" v="2754" actId="962"/>
          <ac:picMkLst>
            <pc:docMk/>
            <pc:sldMk cId="296938973" sldId="334"/>
            <ac:picMk id="7" creationId="{AC52EF3B-A213-2C65-6B80-4C6BEB84260F}"/>
          </ac:picMkLst>
        </pc:picChg>
      </pc:sldChg>
      <pc:sldChg chg="addSp delSp modSp add mod">
        <pc:chgData name="Pedersen, Mike [ITS]" userId="30e9f2b3-2579-4cec-81c4-fcbf8ec651a8" providerId="ADAL" clId="{ABDFD79E-9A22-47E2-8391-1A69DF55B8CB}" dt="2025-03-10T20:17:02.596" v="2758" actId="962"/>
        <pc:sldMkLst>
          <pc:docMk/>
          <pc:sldMk cId="4145954757" sldId="335"/>
        </pc:sldMkLst>
        <pc:picChg chg="add mod">
          <ac:chgData name="Pedersen, Mike [ITS]" userId="30e9f2b3-2579-4cec-81c4-fcbf8ec651a8" providerId="ADAL" clId="{ABDFD79E-9A22-47E2-8391-1A69DF55B8CB}" dt="2025-03-10T20:17:02.596" v="2758" actId="962"/>
          <ac:picMkLst>
            <pc:docMk/>
            <pc:sldMk cId="4145954757" sldId="335"/>
            <ac:picMk id="7" creationId="{D74453AB-7BA5-2C97-2CB0-EC8E4C968BB4}"/>
          </ac:picMkLst>
        </pc:picChg>
      </pc:sldChg>
      <pc:sldChg chg="add">
        <pc:chgData name="Pedersen, Mike [ITS]" userId="30e9f2b3-2579-4cec-81c4-fcbf8ec651a8" providerId="ADAL" clId="{ABDFD79E-9A22-47E2-8391-1A69DF55B8CB}" dt="2025-03-10T20:30:13.240" v="2838" actId="2890"/>
        <pc:sldMkLst>
          <pc:docMk/>
          <pc:sldMk cId="3910043370" sldId="336"/>
        </pc:sldMkLst>
      </pc:sldChg>
      <pc:sldChg chg="addSp delSp modSp add mod">
        <pc:chgData name="Pedersen, Mike [ITS]" userId="30e9f2b3-2579-4cec-81c4-fcbf8ec651a8" providerId="ADAL" clId="{ABDFD79E-9A22-47E2-8391-1A69DF55B8CB}" dt="2025-03-10T20:32:06.539" v="2925" actId="1036"/>
        <pc:sldMkLst>
          <pc:docMk/>
          <pc:sldMk cId="2833138349" sldId="337"/>
        </pc:sldMkLst>
        <pc:picChg chg="add mod">
          <ac:chgData name="Pedersen, Mike [ITS]" userId="30e9f2b3-2579-4cec-81c4-fcbf8ec651a8" providerId="ADAL" clId="{ABDFD79E-9A22-47E2-8391-1A69DF55B8CB}" dt="2025-03-10T20:31:26.466" v="2890" actId="1076"/>
          <ac:picMkLst>
            <pc:docMk/>
            <pc:sldMk cId="2833138349" sldId="337"/>
            <ac:picMk id="6" creationId="{12D10102-8FDC-3F55-825A-74C763AC0A9C}"/>
          </ac:picMkLst>
        </pc:picChg>
        <pc:picChg chg="add mod modCrop">
          <ac:chgData name="Pedersen, Mike [ITS]" userId="30e9f2b3-2579-4cec-81c4-fcbf8ec651a8" providerId="ADAL" clId="{ABDFD79E-9A22-47E2-8391-1A69DF55B8CB}" dt="2025-03-10T20:32:06.539" v="2925" actId="1036"/>
          <ac:picMkLst>
            <pc:docMk/>
            <pc:sldMk cId="2833138349" sldId="337"/>
            <ac:picMk id="9" creationId="{891397D1-682B-538B-D278-480221510C79}"/>
          </ac:picMkLst>
        </pc:picChg>
      </pc:sldChg>
      <pc:sldChg chg="addSp delSp modSp add mod">
        <pc:chgData name="Pedersen, Mike [ITS]" userId="30e9f2b3-2579-4cec-81c4-fcbf8ec651a8" providerId="ADAL" clId="{ABDFD79E-9A22-47E2-8391-1A69DF55B8CB}" dt="2025-03-12T04:27:18.907" v="4256" actId="20577"/>
        <pc:sldMkLst>
          <pc:docMk/>
          <pc:sldMk cId="1677903832" sldId="338"/>
        </pc:sldMkLst>
        <pc:spChg chg="add mod">
          <ac:chgData name="Pedersen, Mike [ITS]" userId="30e9f2b3-2579-4cec-81c4-fcbf8ec651a8" providerId="ADAL" clId="{ABDFD79E-9A22-47E2-8391-1A69DF55B8CB}" dt="2025-03-12T04:27:18.907" v="4256" actId="20577"/>
          <ac:spMkLst>
            <pc:docMk/>
            <pc:sldMk cId="1677903832" sldId="338"/>
            <ac:spMk id="4" creationId="{FC99AA20-F5BD-8480-61DC-EFE253F471AE}"/>
          </ac:spMkLst>
        </pc:spChg>
        <pc:picChg chg="add mod">
          <ac:chgData name="Pedersen, Mike [ITS]" userId="30e9f2b3-2579-4cec-81c4-fcbf8ec651a8" providerId="ADAL" clId="{ABDFD79E-9A22-47E2-8391-1A69DF55B8CB}" dt="2025-03-12T04:26:37.318" v="4231" actId="1076"/>
          <ac:picMkLst>
            <pc:docMk/>
            <pc:sldMk cId="1677903832" sldId="338"/>
            <ac:picMk id="5" creationId="{56A88338-14A3-B346-FD4F-DC69637E7F57}"/>
          </ac:picMkLst>
        </pc:picChg>
      </pc:sldChg>
      <pc:sldChg chg="addSp delSp modSp mod">
        <pc:chgData name="Pedersen, Mike [ITS]" userId="30e9f2b3-2579-4cec-81c4-fcbf8ec651a8" providerId="ADAL" clId="{ABDFD79E-9A22-47E2-8391-1A69DF55B8CB}" dt="2025-03-12T03:11:18.403" v="3594" actId="1440"/>
        <pc:sldMkLst>
          <pc:docMk/>
          <pc:sldMk cId="2720668642" sldId="339"/>
        </pc:sldMkLst>
        <pc:spChg chg="mod">
          <ac:chgData name="Pedersen, Mike [ITS]" userId="30e9f2b3-2579-4cec-81c4-fcbf8ec651a8" providerId="ADAL" clId="{ABDFD79E-9A22-47E2-8391-1A69DF55B8CB}" dt="2025-03-12T03:10:22.118" v="3588" actId="14100"/>
          <ac:spMkLst>
            <pc:docMk/>
            <pc:sldMk cId="2720668642" sldId="339"/>
            <ac:spMk id="3" creationId="{29D55EE6-94DF-CC54-54EE-E7610B290C2D}"/>
          </ac:spMkLst>
        </pc:spChg>
        <pc:picChg chg="add mod">
          <ac:chgData name="Pedersen, Mike [ITS]" userId="30e9f2b3-2579-4cec-81c4-fcbf8ec651a8" providerId="ADAL" clId="{ABDFD79E-9A22-47E2-8391-1A69DF55B8CB}" dt="2025-03-12T03:11:18.403" v="3594" actId="1440"/>
          <ac:picMkLst>
            <pc:docMk/>
            <pc:sldMk cId="2720668642" sldId="339"/>
            <ac:picMk id="6" creationId="{AA52C959-6238-E6BC-4843-64A028F4DA47}"/>
          </ac:picMkLst>
        </pc:picChg>
        <pc:picChg chg="mod">
          <ac:chgData name="Pedersen, Mike [ITS]" userId="30e9f2b3-2579-4cec-81c4-fcbf8ec651a8" providerId="ADAL" clId="{ABDFD79E-9A22-47E2-8391-1A69DF55B8CB}" dt="2025-03-12T03:10:57.481" v="3592" actId="1076"/>
          <ac:picMkLst>
            <pc:docMk/>
            <pc:sldMk cId="2720668642" sldId="339"/>
            <ac:picMk id="7" creationId="{80798309-583E-26DF-5396-00814D3FECDA}"/>
          </ac:picMkLst>
        </pc:picChg>
        <pc:picChg chg="mod">
          <ac:chgData name="Pedersen, Mike [ITS]" userId="30e9f2b3-2579-4cec-81c4-fcbf8ec651a8" providerId="ADAL" clId="{ABDFD79E-9A22-47E2-8391-1A69DF55B8CB}" dt="2025-03-12T03:10:33.895" v="3589" actId="1076"/>
          <ac:picMkLst>
            <pc:docMk/>
            <pc:sldMk cId="2720668642" sldId="339"/>
            <ac:picMk id="9" creationId="{24A421D8-4166-576A-DC08-170C20C82322}"/>
          </ac:picMkLst>
        </pc:picChg>
      </pc:sldChg>
      <pc:sldChg chg="ord">
        <pc:chgData name="Pedersen, Mike [ITS]" userId="30e9f2b3-2579-4cec-81c4-fcbf8ec651a8" providerId="ADAL" clId="{ABDFD79E-9A22-47E2-8391-1A69DF55B8CB}" dt="2025-03-12T03:50:02.064" v="4002"/>
        <pc:sldMkLst>
          <pc:docMk/>
          <pc:sldMk cId="1994081415" sldId="342"/>
        </pc:sldMkLst>
      </pc:sldChg>
      <pc:sldChg chg="ord">
        <pc:chgData name="Pedersen, Mike [ITS]" userId="30e9f2b3-2579-4cec-81c4-fcbf8ec651a8" providerId="ADAL" clId="{ABDFD79E-9A22-47E2-8391-1A69DF55B8CB}" dt="2025-03-12T03:50:49.091" v="4004"/>
        <pc:sldMkLst>
          <pc:docMk/>
          <pc:sldMk cId="3668250081" sldId="343"/>
        </pc:sldMkLst>
      </pc:sldChg>
      <pc:sldChg chg="add ord">
        <pc:chgData name="Pedersen, Mike [ITS]" userId="30e9f2b3-2579-4cec-81c4-fcbf8ec651a8" providerId="ADAL" clId="{ABDFD79E-9A22-47E2-8391-1A69DF55B8CB}" dt="2025-03-12T03:18:29.714" v="3597"/>
        <pc:sldMkLst>
          <pc:docMk/>
          <pc:sldMk cId="2878886005" sldId="344"/>
        </pc:sldMkLst>
      </pc:sldChg>
      <pc:sldChg chg="addSp modSp add mod ord">
        <pc:chgData name="Pedersen, Mike [ITS]" userId="30e9f2b3-2579-4cec-81c4-fcbf8ec651a8" providerId="ADAL" clId="{ABDFD79E-9A22-47E2-8391-1A69DF55B8CB}" dt="2025-03-12T04:14:58.683" v="4090" actId="207"/>
        <pc:sldMkLst>
          <pc:docMk/>
          <pc:sldMk cId="3014485302" sldId="345"/>
        </pc:sldMkLst>
        <pc:spChg chg="mod">
          <ac:chgData name="Pedersen, Mike [ITS]" userId="30e9f2b3-2579-4cec-81c4-fcbf8ec651a8" providerId="ADAL" clId="{ABDFD79E-9A22-47E2-8391-1A69DF55B8CB}" dt="2025-03-12T04:14:58.683" v="4090" actId="207"/>
          <ac:spMkLst>
            <pc:docMk/>
            <pc:sldMk cId="3014485302" sldId="345"/>
            <ac:spMk id="5" creationId="{0D4D8374-C9D2-65F8-A019-0FDB742D1225}"/>
          </ac:spMkLst>
        </pc:spChg>
        <pc:picChg chg="add mod">
          <ac:chgData name="Pedersen, Mike [ITS]" userId="30e9f2b3-2579-4cec-81c4-fcbf8ec651a8" providerId="ADAL" clId="{ABDFD79E-9A22-47E2-8391-1A69DF55B8CB}" dt="2025-03-12T04:13:24.802" v="4087" actId="1076"/>
          <ac:picMkLst>
            <pc:docMk/>
            <pc:sldMk cId="3014485302" sldId="345"/>
            <ac:picMk id="6" creationId="{5BCB5D32-D431-9654-F17D-A3A35D0683B9}"/>
          </ac:picMkLst>
        </pc:picChg>
        <pc:picChg chg="add mod">
          <ac:chgData name="Pedersen, Mike [ITS]" userId="30e9f2b3-2579-4cec-81c4-fcbf8ec651a8" providerId="ADAL" clId="{ABDFD79E-9A22-47E2-8391-1A69DF55B8CB}" dt="2025-03-12T04:13:07.950" v="4085" actId="1076"/>
          <ac:picMkLst>
            <pc:docMk/>
            <pc:sldMk cId="3014485302" sldId="345"/>
            <ac:picMk id="8" creationId="{DF5E020A-F341-4AB6-9AE2-8D27F30739E4}"/>
          </ac:picMkLst>
        </pc:picChg>
        <pc:picChg chg="add mod">
          <ac:chgData name="Pedersen, Mike [ITS]" userId="30e9f2b3-2579-4cec-81c4-fcbf8ec651a8" providerId="ADAL" clId="{ABDFD79E-9A22-47E2-8391-1A69DF55B8CB}" dt="2025-03-12T04:13:16.803" v="4086" actId="1076"/>
          <ac:picMkLst>
            <pc:docMk/>
            <pc:sldMk cId="3014485302" sldId="345"/>
            <ac:picMk id="10" creationId="{4E7C124B-3406-94F3-75EF-B008A6026A44}"/>
          </ac:picMkLst>
        </pc:picChg>
      </pc:sldChg>
    </pc:docChg>
  </pc:docChgLst>
  <pc:docChgLst>
    <pc:chgData name="Pedersen, Mike [ITS]" userId="30e9f2b3-2579-4cec-81c4-fcbf8ec651a8" providerId="ADAL" clId="{9DA2D047-5FFA-488D-9108-B861AE85C352}"/>
    <pc:docChg chg="modSld">
      <pc:chgData name="Pedersen, Mike [ITS]" userId="30e9f2b3-2579-4cec-81c4-fcbf8ec651a8" providerId="ADAL" clId="{9DA2D047-5FFA-488D-9108-B861AE85C352}" dt="2025-05-01T13:31:41.279" v="19" actId="729"/>
      <pc:docMkLst>
        <pc:docMk/>
      </pc:docMkLst>
      <pc:sldChg chg="addSp modSp mod">
        <pc:chgData name="Pedersen, Mike [ITS]" userId="30e9f2b3-2579-4cec-81c4-fcbf8ec651a8" providerId="ADAL" clId="{9DA2D047-5FFA-488D-9108-B861AE85C352}" dt="2025-05-01T13:29:56.154" v="15" actId="20577"/>
        <pc:sldMkLst>
          <pc:docMk/>
          <pc:sldMk cId="1355175507" sldId="267"/>
        </pc:sldMkLst>
        <pc:spChg chg="mod">
          <ac:chgData name="Pedersen, Mike [ITS]" userId="30e9f2b3-2579-4cec-81c4-fcbf8ec651a8" providerId="ADAL" clId="{9DA2D047-5FFA-488D-9108-B861AE85C352}" dt="2025-05-01T13:29:56.154" v="15" actId="20577"/>
          <ac:spMkLst>
            <pc:docMk/>
            <pc:sldMk cId="1355175507" sldId="267"/>
            <ac:spMk id="3" creationId="{CA17CCB1-2162-4041-91F9-22EFC4CC3C97}"/>
          </ac:spMkLst>
        </pc:spChg>
        <pc:spChg chg="mod">
          <ac:chgData name="Pedersen, Mike [ITS]" userId="30e9f2b3-2579-4cec-81c4-fcbf8ec651a8" providerId="ADAL" clId="{9DA2D047-5FFA-488D-9108-B861AE85C352}" dt="2025-05-01T13:29:45" v="0"/>
          <ac:spMkLst>
            <pc:docMk/>
            <pc:sldMk cId="1355175507" sldId="267"/>
            <ac:spMk id="5" creationId="{CA302993-798A-BE42-8BFD-5643D9558DFE}"/>
          </ac:spMkLst>
        </pc:spChg>
        <pc:grpChg chg="add mod">
          <ac:chgData name="Pedersen, Mike [ITS]" userId="30e9f2b3-2579-4cec-81c4-fcbf8ec651a8" providerId="ADAL" clId="{9DA2D047-5FFA-488D-9108-B861AE85C352}" dt="2025-05-01T13:29:45" v="0"/>
          <ac:grpSpMkLst>
            <pc:docMk/>
            <pc:sldMk cId="1355175507" sldId="267"/>
            <ac:grpSpMk id="4" creationId="{4F8065AE-9F06-1780-2F86-B44BD9681632}"/>
          </ac:grpSpMkLst>
        </pc:grpChg>
        <pc:picChg chg="mod">
          <ac:chgData name="Pedersen, Mike [ITS]" userId="30e9f2b3-2579-4cec-81c4-fcbf8ec651a8" providerId="ADAL" clId="{9DA2D047-5FFA-488D-9108-B861AE85C352}" dt="2025-05-01T13:29:45" v="0"/>
          <ac:picMkLst>
            <pc:docMk/>
            <pc:sldMk cId="1355175507" sldId="267"/>
            <ac:picMk id="6" creationId="{57DB6306-7CE7-4F28-CD15-6BAF37C75998}"/>
          </ac:picMkLst>
        </pc:picChg>
      </pc:sldChg>
      <pc:sldChg chg="mod modShow">
        <pc:chgData name="Pedersen, Mike [ITS]" userId="30e9f2b3-2579-4cec-81c4-fcbf8ec651a8" providerId="ADAL" clId="{9DA2D047-5FFA-488D-9108-B861AE85C352}" dt="2025-05-01T13:31:11.204" v="16" actId="729"/>
        <pc:sldMkLst>
          <pc:docMk/>
          <pc:sldMk cId="3522975276" sldId="325"/>
        </pc:sldMkLst>
      </pc:sldChg>
      <pc:sldChg chg="mod modShow">
        <pc:chgData name="Pedersen, Mike [ITS]" userId="30e9f2b3-2579-4cec-81c4-fcbf8ec651a8" providerId="ADAL" clId="{9DA2D047-5FFA-488D-9108-B861AE85C352}" dt="2025-05-01T13:31:21.319" v="18" actId="729"/>
        <pc:sldMkLst>
          <pc:docMk/>
          <pc:sldMk cId="2501021598" sldId="326"/>
        </pc:sldMkLst>
      </pc:sldChg>
      <pc:sldChg chg="mod modShow">
        <pc:chgData name="Pedersen, Mike [ITS]" userId="30e9f2b3-2579-4cec-81c4-fcbf8ec651a8" providerId="ADAL" clId="{9DA2D047-5FFA-488D-9108-B861AE85C352}" dt="2025-05-01T13:31:16.403" v="17" actId="729"/>
        <pc:sldMkLst>
          <pc:docMk/>
          <pc:sldMk cId="2991447279" sldId="328"/>
        </pc:sldMkLst>
      </pc:sldChg>
      <pc:sldChg chg="mod modShow">
        <pc:chgData name="Pedersen, Mike [ITS]" userId="30e9f2b3-2579-4cec-81c4-fcbf8ec651a8" providerId="ADAL" clId="{9DA2D047-5FFA-488D-9108-B861AE85C352}" dt="2025-05-01T13:31:41.279" v="19" actId="729"/>
        <pc:sldMkLst>
          <pc:docMk/>
          <pc:sldMk cId="1994081415" sldId="342"/>
        </pc:sldMkLst>
      </pc:sldChg>
    </pc:docChg>
  </pc:docChgLst>
  <pc:docChgLst>
    <pc:chgData name="Pedersen, Mike [ITS]" userId="30e9f2b3-2579-4cec-81c4-fcbf8ec651a8" providerId="ADAL" clId="{9F34AD21-DFF1-40E1-ABE9-0F57056D033F}"/>
    <pc:docChg chg="undo custSel addSld delSld modSld sldOrd">
      <pc:chgData name="Pedersen, Mike [ITS]" userId="30e9f2b3-2579-4cec-81c4-fcbf8ec651a8" providerId="ADAL" clId="{9F34AD21-DFF1-40E1-ABE9-0F57056D033F}" dt="2025-03-11T05:19:41.113" v="5298" actId="20577"/>
      <pc:docMkLst>
        <pc:docMk/>
      </pc:docMkLst>
      <pc:sldChg chg="ord">
        <pc:chgData name="Pedersen, Mike [ITS]" userId="30e9f2b3-2579-4cec-81c4-fcbf8ec651a8" providerId="ADAL" clId="{9F34AD21-DFF1-40E1-ABE9-0F57056D033F}" dt="2025-03-09T23:31:36.547" v="3400"/>
        <pc:sldMkLst>
          <pc:docMk/>
          <pc:sldMk cId="2131974832" sldId="306"/>
        </pc:sldMkLst>
      </pc:sldChg>
      <pc:sldChg chg="add del ord">
        <pc:chgData name="Pedersen, Mike [ITS]" userId="30e9f2b3-2579-4cec-81c4-fcbf8ec651a8" providerId="ADAL" clId="{9F34AD21-DFF1-40E1-ABE9-0F57056D033F}" dt="2025-03-09T23:37:15.844" v="3618"/>
        <pc:sldMkLst>
          <pc:docMk/>
          <pc:sldMk cId="1156186358" sldId="308"/>
        </pc:sldMkLst>
      </pc:sldChg>
      <pc:sldChg chg="del">
        <pc:chgData name="Pedersen, Mike [ITS]" userId="30e9f2b3-2579-4cec-81c4-fcbf8ec651a8" providerId="ADAL" clId="{9F34AD21-DFF1-40E1-ABE9-0F57056D033F}" dt="2025-03-09T22:31:31.604" v="1450" actId="47"/>
        <pc:sldMkLst>
          <pc:docMk/>
          <pc:sldMk cId="2108873791" sldId="309"/>
        </pc:sldMkLst>
      </pc:sldChg>
      <pc:sldChg chg="addSp modSp mod">
        <pc:chgData name="Pedersen, Mike [ITS]" userId="30e9f2b3-2579-4cec-81c4-fcbf8ec651a8" providerId="ADAL" clId="{9F34AD21-DFF1-40E1-ABE9-0F57056D033F}" dt="2025-03-11T04:13:42.384" v="4693" actId="1076"/>
        <pc:sldMkLst>
          <pc:docMk/>
          <pc:sldMk cId="4211655981" sldId="310"/>
        </pc:sldMkLst>
        <pc:picChg chg="add mod modCrop">
          <ac:chgData name="Pedersen, Mike [ITS]" userId="30e9f2b3-2579-4cec-81c4-fcbf8ec651a8" providerId="ADAL" clId="{9F34AD21-DFF1-40E1-ABE9-0F57056D033F}" dt="2025-03-11T04:08:02.085" v="4686" actId="1076"/>
          <ac:picMkLst>
            <pc:docMk/>
            <pc:sldMk cId="4211655981" sldId="310"/>
            <ac:picMk id="3" creationId="{54B7D1AB-9BE8-9929-F077-B52A7AC3C129}"/>
          </ac:picMkLst>
        </pc:picChg>
        <pc:picChg chg="add mod modCrop">
          <ac:chgData name="Pedersen, Mike [ITS]" userId="30e9f2b3-2579-4cec-81c4-fcbf8ec651a8" providerId="ADAL" clId="{9F34AD21-DFF1-40E1-ABE9-0F57056D033F}" dt="2025-03-11T04:13:42.384" v="4693" actId="1076"/>
          <ac:picMkLst>
            <pc:docMk/>
            <pc:sldMk cId="4211655981" sldId="310"/>
            <ac:picMk id="7" creationId="{BA22D256-8F2A-8726-29AD-1F6826020A7C}"/>
          </ac:picMkLst>
        </pc:picChg>
      </pc:sldChg>
      <pc:sldChg chg="addSp modSp mod">
        <pc:chgData name="Pedersen, Mike [ITS]" userId="30e9f2b3-2579-4cec-81c4-fcbf8ec651a8" providerId="ADAL" clId="{9F34AD21-DFF1-40E1-ABE9-0F57056D033F}" dt="2025-03-11T04:45:40.698" v="4808" actId="14100"/>
        <pc:sldMkLst>
          <pc:docMk/>
          <pc:sldMk cId="985450421" sldId="312"/>
        </pc:sldMkLst>
        <pc:spChg chg="mod">
          <ac:chgData name="Pedersen, Mike [ITS]" userId="30e9f2b3-2579-4cec-81c4-fcbf8ec651a8" providerId="ADAL" clId="{9F34AD21-DFF1-40E1-ABE9-0F57056D033F}" dt="2025-03-09T21:54:07.510" v="185" actId="20577"/>
          <ac:spMkLst>
            <pc:docMk/>
            <pc:sldMk cId="985450421" sldId="312"/>
            <ac:spMk id="4" creationId="{206EBC5E-AE11-9DA9-249E-67192C1B69C9}"/>
          </ac:spMkLst>
        </pc:spChg>
        <pc:spChg chg="mod">
          <ac:chgData name="Pedersen, Mike [ITS]" userId="30e9f2b3-2579-4cec-81c4-fcbf8ec651a8" providerId="ADAL" clId="{9F34AD21-DFF1-40E1-ABE9-0F57056D033F}" dt="2025-03-11T04:45:08.018" v="4802" actId="14100"/>
          <ac:spMkLst>
            <pc:docMk/>
            <pc:sldMk cId="985450421" sldId="312"/>
            <ac:spMk id="7" creationId="{BC85C9D8-BF45-0202-20F4-C40A8A470F84}"/>
          </ac:spMkLst>
        </pc:spChg>
        <pc:picChg chg="add mod modCrop">
          <ac:chgData name="Pedersen, Mike [ITS]" userId="30e9f2b3-2579-4cec-81c4-fcbf8ec651a8" providerId="ADAL" clId="{9F34AD21-DFF1-40E1-ABE9-0F57056D033F}" dt="2025-03-11T04:45:40.698" v="4808" actId="14100"/>
          <ac:picMkLst>
            <pc:docMk/>
            <pc:sldMk cId="985450421" sldId="312"/>
            <ac:picMk id="6" creationId="{DF669737-8282-F448-F3F0-6CF903E5B852}"/>
          </ac:picMkLst>
        </pc:picChg>
      </pc:sldChg>
      <pc:sldChg chg="addSp delSp modSp mod">
        <pc:chgData name="Pedersen, Mike [ITS]" userId="30e9f2b3-2579-4cec-81c4-fcbf8ec651a8" providerId="ADAL" clId="{9F34AD21-DFF1-40E1-ABE9-0F57056D033F}" dt="2025-03-11T05:00:33.542" v="4833" actId="1440"/>
        <pc:sldMkLst>
          <pc:docMk/>
          <pc:sldMk cId="1013697256" sldId="313"/>
        </pc:sldMkLst>
        <pc:spChg chg="mod">
          <ac:chgData name="Pedersen, Mike [ITS]" userId="30e9f2b3-2579-4cec-81c4-fcbf8ec651a8" providerId="ADAL" clId="{9F34AD21-DFF1-40E1-ABE9-0F57056D033F}" dt="2025-03-09T21:54:01.209" v="178" actId="20577"/>
          <ac:spMkLst>
            <pc:docMk/>
            <pc:sldMk cId="1013697256" sldId="313"/>
            <ac:spMk id="4" creationId="{81652EA7-2948-A4AB-A477-ADF37026430B}"/>
          </ac:spMkLst>
        </pc:spChg>
        <pc:spChg chg="mod">
          <ac:chgData name="Pedersen, Mike [ITS]" userId="30e9f2b3-2579-4cec-81c4-fcbf8ec651a8" providerId="ADAL" clId="{9F34AD21-DFF1-40E1-ABE9-0F57056D033F}" dt="2025-03-11T03:41:07.974" v="4473" actId="5793"/>
          <ac:spMkLst>
            <pc:docMk/>
            <pc:sldMk cId="1013697256" sldId="313"/>
            <ac:spMk id="5" creationId="{20C16E6D-8D49-D2CA-D471-2FF32A1D2A95}"/>
          </ac:spMkLst>
        </pc:spChg>
        <pc:picChg chg="add mod ord modCrop">
          <ac:chgData name="Pedersen, Mike [ITS]" userId="30e9f2b3-2579-4cec-81c4-fcbf8ec651a8" providerId="ADAL" clId="{9F34AD21-DFF1-40E1-ABE9-0F57056D033F}" dt="2025-03-11T05:00:30.105" v="4832" actId="166"/>
          <ac:picMkLst>
            <pc:docMk/>
            <pc:sldMk cId="1013697256" sldId="313"/>
            <ac:picMk id="3" creationId="{2B716520-A4F2-3474-849B-FF706F37D780}"/>
          </ac:picMkLst>
        </pc:picChg>
        <pc:picChg chg="add mod">
          <ac:chgData name="Pedersen, Mike [ITS]" userId="30e9f2b3-2579-4cec-81c4-fcbf8ec651a8" providerId="ADAL" clId="{9F34AD21-DFF1-40E1-ABE9-0F57056D033F}" dt="2025-03-11T05:00:33.542" v="4833" actId="1440"/>
          <ac:picMkLst>
            <pc:docMk/>
            <pc:sldMk cId="1013697256" sldId="313"/>
            <ac:picMk id="9" creationId="{922BBB10-2B0C-197F-2C49-FBC53D38CE0E}"/>
          </ac:picMkLst>
        </pc:picChg>
      </pc:sldChg>
      <pc:sldChg chg="modSp mod">
        <pc:chgData name="Pedersen, Mike [ITS]" userId="30e9f2b3-2579-4cec-81c4-fcbf8ec651a8" providerId="ADAL" clId="{9F34AD21-DFF1-40E1-ABE9-0F57056D033F}" dt="2025-03-11T04:26:23.012" v="4734" actId="1440"/>
        <pc:sldMkLst>
          <pc:docMk/>
          <pc:sldMk cId="2850162969" sldId="314"/>
        </pc:sldMkLst>
        <pc:spChg chg="mod">
          <ac:chgData name="Pedersen, Mike [ITS]" userId="30e9f2b3-2579-4cec-81c4-fcbf8ec651a8" providerId="ADAL" clId="{9F34AD21-DFF1-40E1-ABE9-0F57056D033F}" dt="2025-03-09T21:53:41.028" v="155" actId="20577"/>
          <ac:spMkLst>
            <pc:docMk/>
            <pc:sldMk cId="2850162969" sldId="314"/>
            <ac:spMk id="4" creationId="{F3277EC2-7F03-C8EA-E7D5-4C45F9A85394}"/>
          </ac:spMkLst>
        </pc:spChg>
        <pc:spChg chg="mod">
          <ac:chgData name="Pedersen, Mike [ITS]" userId="30e9f2b3-2579-4cec-81c4-fcbf8ec651a8" providerId="ADAL" clId="{9F34AD21-DFF1-40E1-ABE9-0F57056D033F}" dt="2025-03-09T23:36:45.200" v="3614" actId="313"/>
          <ac:spMkLst>
            <pc:docMk/>
            <pc:sldMk cId="2850162969" sldId="314"/>
            <ac:spMk id="5" creationId="{1028F53A-69C8-FEA1-DD88-A7F656911B3C}"/>
          </ac:spMkLst>
        </pc:spChg>
      </pc:sldChg>
      <pc:sldChg chg="modSp mod modShow">
        <pc:chgData name="Pedersen, Mike [ITS]" userId="30e9f2b3-2579-4cec-81c4-fcbf8ec651a8" providerId="ADAL" clId="{9F34AD21-DFF1-40E1-ABE9-0F57056D033F}" dt="2025-03-11T05:16:33.552" v="5071" actId="729"/>
        <pc:sldMkLst>
          <pc:docMk/>
          <pc:sldMk cId="4255505775" sldId="315"/>
        </pc:sldMkLst>
        <pc:spChg chg="mod">
          <ac:chgData name="Pedersen, Mike [ITS]" userId="30e9f2b3-2579-4cec-81c4-fcbf8ec651a8" providerId="ADAL" clId="{9F34AD21-DFF1-40E1-ABE9-0F57056D033F}" dt="2025-03-09T21:55:33.828" v="201" actId="20577"/>
          <ac:spMkLst>
            <pc:docMk/>
            <pc:sldMk cId="4255505775" sldId="315"/>
            <ac:spMk id="4" creationId="{0EE89F7D-D94B-BC17-91E2-825F7C9FFDF3}"/>
          </ac:spMkLst>
        </pc:spChg>
      </pc:sldChg>
      <pc:sldChg chg="addSp delSp modSp mod">
        <pc:chgData name="Pedersen, Mike [ITS]" userId="30e9f2b3-2579-4cec-81c4-fcbf8ec651a8" providerId="ADAL" clId="{9F34AD21-DFF1-40E1-ABE9-0F57056D033F}" dt="2025-03-11T04:25:33.426" v="4730" actId="1440"/>
        <pc:sldMkLst>
          <pc:docMk/>
          <pc:sldMk cId="3925901710" sldId="316"/>
        </pc:sldMkLst>
        <pc:spChg chg="mod">
          <ac:chgData name="Pedersen, Mike [ITS]" userId="30e9f2b3-2579-4cec-81c4-fcbf8ec651a8" providerId="ADAL" clId="{9F34AD21-DFF1-40E1-ABE9-0F57056D033F}" dt="2025-03-09T21:38:44.544" v="14" actId="20577"/>
          <ac:spMkLst>
            <pc:docMk/>
            <pc:sldMk cId="3925901710" sldId="316"/>
            <ac:spMk id="4" creationId="{AB435041-6EB6-3889-8634-AC7BF9633C23}"/>
          </ac:spMkLst>
        </pc:spChg>
        <pc:spChg chg="mod">
          <ac:chgData name="Pedersen, Mike [ITS]" userId="30e9f2b3-2579-4cec-81c4-fcbf8ec651a8" providerId="ADAL" clId="{9F34AD21-DFF1-40E1-ABE9-0F57056D033F}" dt="2025-03-11T03:18:28.304" v="4169" actId="20577"/>
          <ac:spMkLst>
            <pc:docMk/>
            <pc:sldMk cId="3925901710" sldId="316"/>
            <ac:spMk id="5" creationId="{30EC767E-A507-A41A-38C0-4A9444E28848}"/>
          </ac:spMkLst>
        </pc:spChg>
        <pc:picChg chg="add mod modCrop">
          <ac:chgData name="Pedersen, Mike [ITS]" userId="30e9f2b3-2579-4cec-81c4-fcbf8ec651a8" providerId="ADAL" clId="{9F34AD21-DFF1-40E1-ABE9-0F57056D033F}" dt="2025-03-11T04:25:33.426" v="4730" actId="1440"/>
          <ac:picMkLst>
            <pc:docMk/>
            <pc:sldMk cId="3925901710" sldId="316"/>
            <ac:picMk id="3" creationId="{F2A7A46B-D04D-BF3F-C4E4-F3AAB19222CA}"/>
          </ac:picMkLst>
        </pc:picChg>
        <pc:picChg chg="add mod modCrop">
          <ac:chgData name="Pedersen, Mike [ITS]" userId="30e9f2b3-2579-4cec-81c4-fcbf8ec651a8" providerId="ADAL" clId="{9F34AD21-DFF1-40E1-ABE9-0F57056D033F}" dt="2025-03-11T04:25:33.426" v="4730" actId="1440"/>
          <ac:picMkLst>
            <pc:docMk/>
            <pc:sldMk cId="3925901710" sldId="316"/>
            <ac:picMk id="7" creationId="{F2A3428B-5107-AB61-D484-67C633E03802}"/>
          </ac:picMkLst>
        </pc:picChg>
        <pc:picChg chg="add mod modCrop">
          <ac:chgData name="Pedersen, Mike [ITS]" userId="30e9f2b3-2579-4cec-81c4-fcbf8ec651a8" providerId="ADAL" clId="{9F34AD21-DFF1-40E1-ABE9-0F57056D033F}" dt="2025-03-11T04:25:33.426" v="4730" actId="1440"/>
          <ac:picMkLst>
            <pc:docMk/>
            <pc:sldMk cId="3925901710" sldId="316"/>
            <ac:picMk id="11" creationId="{EC25E6ED-DD07-C520-1B69-4F260A247116}"/>
          </ac:picMkLst>
        </pc:picChg>
        <pc:picChg chg="add mod modCrop">
          <ac:chgData name="Pedersen, Mike [ITS]" userId="30e9f2b3-2579-4cec-81c4-fcbf8ec651a8" providerId="ADAL" clId="{9F34AD21-DFF1-40E1-ABE9-0F57056D033F}" dt="2025-03-11T04:25:33.426" v="4730" actId="1440"/>
          <ac:picMkLst>
            <pc:docMk/>
            <pc:sldMk cId="3925901710" sldId="316"/>
            <ac:picMk id="13" creationId="{A131ED75-3B86-7628-2D86-7CC19B97518C}"/>
          </ac:picMkLst>
        </pc:picChg>
      </pc:sldChg>
      <pc:sldChg chg="addSp modSp mod modClrScheme chgLayout">
        <pc:chgData name="Pedersen, Mike [ITS]" userId="30e9f2b3-2579-4cec-81c4-fcbf8ec651a8" providerId="ADAL" clId="{9F34AD21-DFF1-40E1-ABE9-0F57056D033F}" dt="2025-03-11T04:25:07.538" v="4729" actId="1440"/>
        <pc:sldMkLst>
          <pc:docMk/>
          <pc:sldMk cId="869719890" sldId="318"/>
        </pc:sldMkLst>
        <pc:spChg chg="add mod ord">
          <ac:chgData name="Pedersen, Mike [ITS]" userId="30e9f2b3-2579-4cec-81c4-fcbf8ec651a8" providerId="ADAL" clId="{9F34AD21-DFF1-40E1-ABE9-0F57056D033F}" dt="2025-03-11T04:23:08.195" v="4718" actId="1076"/>
          <ac:spMkLst>
            <pc:docMk/>
            <pc:sldMk cId="869719890" sldId="318"/>
            <ac:spMk id="2" creationId="{D0766363-2746-EA21-9692-4407093EFA12}"/>
          </ac:spMkLst>
        </pc:spChg>
        <pc:spChg chg="mod ord">
          <ac:chgData name="Pedersen, Mike [ITS]" userId="30e9f2b3-2579-4cec-81c4-fcbf8ec651a8" providerId="ADAL" clId="{9F34AD21-DFF1-40E1-ABE9-0F57056D033F}" dt="2025-03-11T04:22:57.429" v="4716" actId="700"/>
          <ac:spMkLst>
            <pc:docMk/>
            <pc:sldMk cId="869719890" sldId="318"/>
            <ac:spMk id="4" creationId="{ADD76DC0-2EDA-3E8D-6ED8-388FEAA33678}"/>
          </ac:spMkLst>
        </pc:spChg>
        <pc:spChg chg="mod ord">
          <ac:chgData name="Pedersen, Mike [ITS]" userId="30e9f2b3-2579-4cec-81c4-fcbf8ec651a8" providerId="ADAL" clId="{9F34AD21-DFF1-40E1-ABE9-0F57056D033F}" dt="2025-03-11T04:23:21.606" v="4720" actId="14100"/>
          <ac:spMkLst>
            <pc:docMk/>
            <pc:sldMk cId="869719890" sldId="318"/>
            <ac:spMk id="5" creationId="{EE77E93D-44BA-E521-8A79-B70FDF68B495}"/>
          </ac:spMkLst>
        </pc:spChg>
        <pc:picChg chg="add mod modCrop">
          <ac:chgData name="Pedersen, Mike [ITS]" userId="30e9f2b3-2579-4cec-81c4-fcbf8ec651a8" providerId="ADAL" clId="{9F34AD21-DFF1-40E1-ABE9-0F57056D033F}" dt="2025-03-11T04:25:07.538" v="4729" actId="1440"/>
          <ac:picMkLst>
            <pc:docMk/>
            <pc:sldMk cId="869719890" sldId="318"/>
            <ac:picMk id="6" creationId="{5FF7393F-3E05-0E4D-CA46-7C1534CAB60D}"/>
          </ac:picMkLst>
        </pc:picChg>
      </pc:sldChg>
      <pc:sldChg chg="del">
        <pc:chgData name="Pedersen, Mike [ITS]" userId="30e9f2b3-2579-4cec-81c4-fcbf8ec651a8" providerId="ADAL" clId="{9F34AD21-DFF1-40E1-ABE9-0F57056D033F}" dt="2025-03-09T23:30:55.650" v="3367" actId="47"/>
        <pc:sldMkLst>
          <pc:docMk/>
          <pc:sldMk cId="3883662629" sldId="323"/>
        </pc:sldMkLst>
      </pc:sldChg>
      <pc:sldChg chg="modSp new mod">
        <pc:chgData name="Pedersen, Mike [ITS]" userId="30e9f2b3-2579-4cec-81c4-fcbf8ec651a8" providerId="ADAL" clId="{9F34AD21-DFF1-40E1-ABE9-0F57056D033F}" dt="2025-03-09T22:06:20.776" v="456" actId="20577"/>
        <pc:sldMkLst>
          <pc:docMk/>
          <pc:sldMk cId="3022364647" sldId="324"/>
        </pc:sldMkLst>
        <pc:spChg chg="mod">
          <ac:chgData name="Pedersen, Mike [ITS]" userId="30e9f2b3-2579-4cec-81c4-fcbf8ec651a8" providerId="ADAL" clId="{9F34AD21-DFF1-40E1-ABE9-0F57056D033F}" dt="2025-03-09T22:06:20.776" v="456" actId="20577"/>
          <ac:spMkLst>
            <pc:docMk/>
            <pc:sldMk cId="3022364647" sldId="324"/>
            <ac:spMk id="2" creationId="{2FF5987E-E335-4440-34E7-AD5BD4B5F06E}"/>
          </ac:spMkLst>
        </pc:spChg>
      </pc:sldChg>
      <pc:sldChg chg="addSp modSp new mod ord">
        <pc:chgData name="Pedersen, Mike [ITS]" userId="30e9f2b3-2579-4cec-81c4-fcbf8ec651a8" providerId="ADAL" clId="{9F34AD21-DFF1-40E1-ABE9-0F57056D033F}" dt="2025-03-09T23:05:16.632" v="2860" actId="20578"/>
        <pc:sldMkLst>
          <pc:docMk/>
          <pc:sldMk cId="3522975276" sldId="325"/>
        </pc:sldMkLst>
        <pc:spChg chg="mod">
          <ac:chgData name="Pedersen, Mike [ITS]" userId="30e9f2b3-2579-4cec-81c4-fcbf8ec651a8" providerId="ADAL" clId="{9F34AD21-DFF1-40E1-ABE9-0F57056D033F}" dt="2025-03-09T22:09:32.041" v="598" actId="20577"/>
          <ac:spMkLst>
            <pc:docMk/>
            <pc:sldMk cId="3522975276" sldId="325"/>
            <ac:spMk id="2" creationId="{848736D4-400A-435C-995D-9CE44BD5886E}"/>
          </ac:spMkLst>
        </pc:spChg>
        <pc:spChg chg="mod">
          <ac:chgData name="Pedersen, Mike [ITS]" userId="30e9f2b3-2579-4cec-81c4-fcbf8ec651a8" providerId="ADAL" clId="{9F34AD21-DFF1-40E1-ABE9-0F57056D033F}" dt="2025-03-09T23:05:16.632" v="2860" actId="20578"/>
          <ac:spMkLst>
            <pc:docMk/>
            <pc:sldMk cId="3522975276" sldId="325"/>
            <ac:spMk id="3" creationId="{E32439D8-692A-C608-28C3-3948DDB44D19}"/>
          </ac:spMkLst>
        </pc:spChg>
        <pc:spChg chg="add mod">
          <ac:chgData name="Pedersen, Mike [ITS]" userId="30e9f2b3-2579-4cec-81c4-fcbf8ec651a8" providerId="ADAL" clId="{9F34AD21-DFF1-40E1-ABE9-0F57056D033F}" dt="2025-03-09T22:43:07.430" v="1560" actId="207"/>
          <ac:spMkLst>
            <pc:docMk/>
            <pc:sldMk cId="3522975276" sldId="325"/>
            <ac:spMk id="13" creationId="{FA1D5350-5660-400C-389C-6270ADE6F4AF}"/>
          </ac:spMkLst>
        </pc:spChg>
        <pc:spChg chg="add mod">
          <ac:chgData name="Pedersen, Mike [ITS]" userId="30e9f2b3-2579-4cec-81c4-fcbf8ec651a8" providerId="ADAL" clId="{9F34AD21-DFF1-40E1-ABE9-0F57056D033F}" dt="2025-03-09T22:44:01.139" v="1567" actId="2085"/>
          <ac:spMkLst>
            <pc:docMk/>
            <pc:sldMk cId="3522975276" sldId="325"/>
            <ac:spMk id="14" creationId="{02B84B5E-BB4D-6F64-A77D-AFCAABFBF988}"/>
          </ac:spMkLst>
        </pc:spChg>
        <pc:spChg chg="add mod">
          <ac:chgData name="Pedersen, Mike [ITS]" userId="30e9f2b3-2579-4cec-81c4-fcbf8ec651a8" providerId="ADAL" clId="{9F34AD21-DFF1-40E1-ABE9-0F57056D033F}" dt="2025-03-09T22:44:28.514" v="1576" actId="1038"/>
          <ac:spMkLst>
            <pc:docMk/>
            <pc:sldMk cId="3522975276" sldId="325"/>
            <ac:spMk id="15" creationId="{26D01A94-DB59-2388-9276-4DB18CE4B1C8}"/>
          </ac:spMkLst>
        </pc:spChg>
        <pc:spChg chg="add mod">
          <ac:chgData name="Pedersen, Mike [ITS]" userId="30e9f2b3-2579-4cec-81c4-fcbf8ec651a8" providerId="ADAL" clId="{9F34AD21-DFF1-40E1-ABE9-0F57056D033F}" dt="2025-03-09T22:44:58.278" v="1579" actId="1076"/>
          <ac:spMkLst>
            <pc:docMk/>
            <pc:sldMk cId="3522975276" sldId="325"/>
            <ac:spMk id="16" creationId="{76201F51-21A8-28A3-1B72-9499D8579BE5}"/>
          </ac:spMkLst>
        </pc:spChg>
        <pc:spChg chg="add mod">
          <ac:chgData name="Pedersen, Mike [ITS]" userId="30e9f2b3-2579-4cec-81c4-fcbf8ec651a8" providerId="ADAL" clId="{9F34AD21-DFF1-40E1-ABE9-0F57056D033F}" dt="2025-03-09T22:45:31.066" v="1598" actId="14100"/>
          <ac:spMkLst>
            <pc:docMk/>
            <pc:sldMk cId="3522975276" sldId="325"/>
            <ac:spMk id="17" creationId="{DF9727C0-7C02-6463-196A-3A3B8FDE181D}"/>
          </ac:spMkLst>
        </pc:spChg>
        <pc:spChg chg="add mod">
          <ac:chgData name="Pedersen, Mike [ITS]" userId="30e9f2b3-2579-4cec-81c4-fcbf8ec651a8" providerId="ADAL" clId="{9F34AD21-DFF1-40E1-ABE9-0F57056D033F}" dt="2025-03-09T22:46:10.010" v="1604" actId="1076"/>
          <ac:spMkLst>
            <pc:docMk/>
            <pc:sldMk cId="3522975276" sldId="325"/>
            <ac:spMk id="18" creationId="{F996128C-FA13-1131-117B-02CCCFEC0823}"/>
          </ac:spMkLst>
        </pc:spChg>
        <pc:spChg chg="add mod">
          <ac:chgData name="Pedersen, Mike [ITS]" userId="30e9f2b3-2579-4cec-81c4-fcbf8ec651a8" providerId="ADAL" clId="{9F34AD21-DFF1-40E1-ABE9-0F57056D033F}" dt="2025-03-09T22:46:27.555" v="1608" actId="688"/>
          <ac:spMkLst>
            <pc:docMk/>
            <pc:sldMk cId="3522975276" sldId="325"/>
            <ac:spMk id="19" creationId="{7AA878B2-FA49-D3E4-1BC2-AFFF53C11B2D}"/>
          </ac:spMkLst>
        </pc:spChg>
        <pc:picChg chg="add mod">
          <ac:chgData name="Pedersen, Mike [ITS]" userId="30e9f2b3-2579-4cec-81c4-fcbf8ec651a8" providerId="ADAL" clId="{9F34AD21-DFF1-40E1-ABE9-0F57056D033F}" dt="2025-03-09T22:43:23.631" v="1563" actId="1076"/>
          <ac:picMkLst>
            <pc:docMk/>
            <pc:sldMk cId="3522975276" sldId="325"/>
            <ac:picMk id="5" creationId="{47264FE9-D7F4-7E4B-043C-C7F4CB210458}"/>
          </ac:picMkLst>
        </pc:picChg>
        <pc:picChg chg="add mod">
          <ac:chgData name="Pedersen, Mike [ITS]" userId="30e9f2b3-2579-4cec-81c4-fcbf8ec651a8" providerId="ADAL" clId="{9F34AD21-DFF1-40E1-ABE9-0F57056D033F}" dt="2025-03-09T22:43:27.210" v="1564" actId="1076"/>
          <ac:picMkLst>
            <pc:docMk/>
            <pc:sldMk cId="3522975276" sldId="325"/>
            <ac:picMk id="7" creationId="{074BDF7B-2AA2-E18C-7903-9C9046A37767}"/>
          </ac:picMkLst>
        </pc:picChg>
        <pc:picChg chg="add mod">
          <ac:chgData name="Pedersen, Mike [ITS]" userId="30e9f2b3-2579-4cec-81c4-fcbf8ec651a8" providerId="ADAL" clId="{9F34AD21-DFF1-40E1-ABE9-0F57056D033F}" dt="2025-03-09T22:43:19.557" v="1562" actId="1076"/>
          <ac:picMkLst>
            <pc:docMk/>
            <pc:sldMk cId="3522975276" sldId="325"/>
            <ac:picMk id="9" creationId="{26F2CB8B-1709-88E2-2035-ED073247F99A}"/>
          </ac:picMkLst>
        </pc:picChg>
        <pc:picChg chg="add mod">
          <ac:chgData name="Pedersen, Mike [ITS]" userId="30e9f2b3-2579-4cec-81c4-fcbf8ec651a8" providerId="ADAL" clId="{9F34AD21-DFF1-40E1-ABE9-0F57056D033F}" dt="2025-03-09T22:43:14.172" v="1561" actId="1076"/>
          <ac:picMkLst>
            <pc:docMk/>
            <pc:sldMk cId="3522975276" sldId="325"/>
            <ac:picMk id="11" creationId="{D40FE976-0D26-1BE5-13A1-B16F62586C23}"/>
          </ac:picMkLst>
        </pc:picChg>
        <pc:picChg chg="add mod modCrop">
          <ac:chgData name="Pedersen, Mike [ITS]" userId="30e9f2b3-2579-4cec-81c4-fcbf8ec651a8" providerId="ADAL" clId="{9F34AD21-DFF1-40E1-ABE9-0F57056D033F}" dt="2025-03-09T22:42:10.645" v="1558" actId="1076"/>
          <ac:picMkLst>
            <pc:docMk/>
            <pc:sldMk cId="3522975276" sldId="325"/>
            <ac:picMk id="12" creationId="{E53E08FF-5381-9F73-7B0B-FE6B31D0D063}"/>
          </ac:picMkLst>
        </pc:picChg>
      </pc:sldChg>
      <pc:sldChg chg="addSp delSp modSp new mod modClrScheme chgLayout">
        <pc:chgData name="Pedersen, Mike [ITS]" userId="30e9f2b3-2579-4cec-81c4-fcbf8ec651a8" providerId="ADAL" clId="{9F34AD21-DFF1-40E1-ABE9-0F57056D033F}" dt="2025-03-11T05:09:08.526" v="5017"/>
        <pc:sldMkLst>
          <pc:docMk/>
          <pc:sldMk cId="2501021598" sldId="326"/>
        </pc:sldMkLst>
        <pc:spChg chg="mod">
          <ac:chgData name="Pedersen, Mike [ITS]" userId="30e9f2b3-2579-4cec-81c4-fcbf8ec651a8" providerId="ADAL" clId="{9F34AD21-DFF1-40E1-ABE9-0F57056D033F}" dt="2025-03-11T05:05:31.743" v="5006" actId="26606"/>
          <ac:spMkLst>
            <pc:docMk/>
            <pc:sldMk cId="2501021598" sldId="326"/>
            <ac:spMk id="2" creationId="{028828D0-7012-6255-FBC8-86FF38AE29D7}"/>
          </ac:spMkLst>
        </pc:spChg>
        <pc:graphicFrameChg chg="add mod">
          <ac:chgData name="Pedersen, Mike [ITS]" userId="30e9f2b3-2579-4cec-81c4-fcbf8ec651a8" providerId="ADAL" clId="{9F34AD21-DFF1-40E1-ABE9-0F57056D033F}" dt="2025-03-11T05:09:08.526" v="5017"/>
          <ac:graphicFrameMkLst>
            <pc:docMk/>
            <pc:sldMk cId="2501021598" sldId="326"/>
            <ac:graphicFrameMk id="6" creationId="{D0037455-1D8D-D07B-3903-051A07D1DC34}"/>
          </ac:graphicFrameMkLst>
        </pc:graphicFrameChg>
        <pc:picChg chg="add mod modCrop">
          <ac:chgData name="Pedersen, Mike [ITS]" userId="30e9f2b3-2579-4cec-81c4-fcbf8ec651a8" providerId="ADAL" clId="{9F34AD21-DFF1-40E1-ABE9-0F57056D033F}" dt="2025-03-11T05:06:56.329" v="5013" actId="1076"/>
          <ac:picMkLst>
            <pc:docMk/>
            <pc:sldMk cId="2501021598" sldId="326"/>
            <ac:picMk id="7" creationId="{2A0DD92C-62ED-19D8-1A84-F5EB1269B7C5}"/>
          </ac:picMkLst>
        </pc:picChg>
      </pc:sldChg>
      <pc:sldChg chg="addSp delSp modSp new del mod">
        <pc:chgData name="Pedersen, Mike [ITS]" userId="30e9f2b3-2579-4cec-81c4-fcbf8ec651a8" providerId="ADAL" clId="{9F34AD21-DFF1-40E1-ABE9-0F57056D033F}" dt="2025-03-11T05:10:58.005" v="5043" actId="2696"/>
        <pc:sldMkLst>
          <pc:docMk/>
          <pc:sldMk cId="3747110463" sldId="327"/>
        </pc:sldMkLst>
      </pc:sldChg>
      <pc:sldChg chg="addSp modSp new mod modAnim">
        <pc:chgData name="Pedersen, Mike [ITS]" userId="30e9f2b3-2579-4cec-81c4-fcbf8ec651a8" providerId="ADAL" clId="{9F34AD21-DFF1-40E1-ABE9-0F57056D033F}" dt="2025-03-09T23:28:34.893" v="3366" actId="208"/>
        <pc:sldMkLst>
          <pc:docMk/>
          <pc:sldMk cId="2991447279" sldId="328"/>
        </pc:sldMkLst>
        <pc:spChg chg="mod">
          <ac:chgData name="Pedersen, Mike [ITS]" userId="30e9f2b3-2579-4cec-81c4-fcbf8ec651a8" providerId="ADAL" clId="{9F34AD21-DFF1-40E1-ABE9-0F57056D033F}" dt="2025-03-09T23:12:59.752" v="2879" actId="20577"/>
          <ac:spMkLst>
            <pc:docMk/>
            <pc:sldMk cId="2991447279" sldId="328"/>
            <ac:spMk id="2" creationId="{04C2D18F-47AB-7871-7969-E970A9F53BDA}"/>
          </ac:spMkLst>
        </pc:spChg>
        <pc:spChg chg="mod">
          <ac:chgData name="Pedersen, Mike [ITS]" userId="30e9f2b3-2579-4cec-81c4-fcbf8ec651a8" providerId="ADAL" clId="{9F34AD21-DFF1-40E1-ABE9-0F57056D033F}" dt="2025-03-09T23:26:47.084" v="3357" actId="20577"/>
          <ac:spMkLst>
            <pc:docMk/>
            <pc:sldMk cId="2991447279" sldId="328"/>
            <ac:spMk id="3" creationId="{B67BCF89-DC3F-E3FA-1C85-88CFEB2E6E82}"/>
          </ac:spMkLst>
        </pc:spChg>
        <pc:spChg chg="add mod">
          <ac:chgData name="Pedersen, Mike [ITS]" userId="30e9f2b3-2579-4cec-81c4-fcbf8ec651a8" providerId="ADAL" clId="{9F34AD21-DFF1-40E1-ABE9-0F57056D033F}" dt="2025-03-09T23:27:45.321" v="3361" actId="1582"/>
          <ac:spMkLst>
            <pc:docMk/>
            <pc:sldMk cId="2991447279" sldId="328"/>
            <ac:spMk id="4" creationId="{90AB3822-0E97-03D3-EC5D-03C8AFC8B8DD}"/>
          </ac:spMkLst>
        </pc:spChg>
        <pc:spChg chg="add mod">
          <ac:chgData name="Pedersen, Mike [ITS]" userId="30e9f2b3-2579-4cec-81c4-fcbf8ec651a8" providerId="ADAL" clId="{9F34AD21-DFF1-40E1-ABE9-0F57056D033F}" dt="2025-03-09T23:28:34.893" v="3366" actId="208"/>
          <ac:spMkLst>
            <pc:docMk/>
            <pc:sldMk cId="2991447279" sldId="328"/>
            <ac:spMk id="5" creationId="{BF8B7DD2-526F-6C1E-DD1F-8EF948D26B30}"/>
          </ac:spMkLst>
        </pc:spChg>
      </pc:sldChg>
      <pc:sldChg chg="addSp modSp new mod">
        <pc:chgData name="Pedersen, Mike [ITS]" userId="30e9f2b3-2579-4cec-81c4-fcbf8ec651a8" providerId="ADAL" clId="{9F34AD21-DFF1-40E1-ABE9-0F57056D033F}" dt="2025-03-11T04:21:22.954" v="4713" actId="1076"/>
        <pc:sldMkLst>
          <pc:docMk/>
          <pc:sldMk cId="1507241644" sldId="329"/>
        </pc:sldMkLst>
        <pc:spChg chg="mod">
          <ac:chgData name="Pedersen, Mike [ITS]" userId="30e9f2b3-2579-4cec-81c4-fcbf8ec651a8" providerId="ADAL" clId="{9F34AD21-DFF1-40E1-ABE9-0F57056D033F}" dt="2025-03-09T22:49:47.797" v="1907" actId="20577"/>
          <ac:spMkLst>
            <pc:docMk/>
            <pc:sldMk cId="1507241644" sldId="329"/>
            <ac:spMk id="2" creationId="{3B8B096C-2745-CF7B-0A8E-0220C96CE77D}"/>
          </ac:spMkLst>
        </pc:spChg>
        <pc:spChg chg="mod">
          <ac:chgData name="Pedersen, Mike [ITS]" userId="30e9f2b3-2579-4cec-81c4-fcbf8ec651a8" providerId="ADAL" clId="{9F34AD21-DFF1-40E1-ABE9-0F57056D033F}" dt="2025-03-11T04:14:52.461" v="4694" actId="14100"/>
          <ac:spMkLst>
            <pc:docMk/>
            <pc:sldMk cId="1507241644" sldId="329"/>
            <ac:spMk id="3" creationId="{08DB3CE6-E8A2-EE48-8E64-7CFE784FB1AF}"/>
          </ac:spMkLst>
        </pc:spChg>
        <pc:picChg chg="add mod">
          <ac:chgData name="Pedersen, Mike [ITS]" userId="30e9f2b3-2579-4cec-81c4-fcbf8ec651a8" providerId="ADAL" clId="{9F34AD21-DFF1-40E1-ABE9-0F57056D033F}" dt="2025-03-11T04:20:13.099" v="4698" actId="1076"/>
          <ac:picMkLst>
            <pc:docMk/>
            <pc:sldMk cId="1507241644" sldId="329"/>
            <ac:picMk id="5" creationId="{93927E72-E5C5-642D-9287-8548CD99343B}"/>
          </ac:picMkLst>
        </pc:picChg>
        <pc:picChg chg="add mod">
          <ac:chgData name="Pedersen, Mike [ITS]" userId="30e9f2b3-2579-4cec-81c4-fcbf8ec651a8" providerId="ADAL" clId="{9F34AD21-DFF1-40E1-ABE9-0F57056D033F}" dt="2025-03-11T04:21:22.954" v="4713" actId="1076"/>
          <ac:picMkLst>
            <pc:docMk/>
            <pc:sldMk cId="1507241644" sldId="329"/>
            <ac:picMk id="7" creationId="{523ECA63-5737-BE1D-0191-0E3C0CC186DE}"/>
          </ac:picMkLst>
        </pc:picChg>
        <pc:picChg chg="add mod">
          <ac:chgData name="Pedersen, Mike [ITS]" userId="30e9f2b3-2579-4cec-81c4-fcbf8ec651a8" providerId="ADAL" clId="{9F34AD21-DFF1-40E1-ABE9-0F57056D033F}" dt="2025-03-11T04:21:08.797" v="4712" actId="1076"/>
          <ac:picMkLst>
            <pc:docMk/>
            <pc:sldMk cId="1507241644" sldId="329"/>
            <ac:picMk id="9" creationId="{D9EFEDA8-2521-FB83-7F2D-E27F8AA1B488}"/>
          </ac:picMkLst>
        </pc:picChg>
        <pc:picChg chg="add mod">
          <ac:chgData name="Pedersen, Mike [ITS]" userId="30e9f2b3-2579-4cec-81c4-fcbf8ec651a8" providerId="ADAL" clId="{9F34AD21-DFF1-40E1-ABE9-0F57056D033F}" dt="2025-03-11T04:21:03.122" v="4711" actId="1076"/>
          <ac:picMkLst>
            <pc:docMk/>
            <pc:sldMk cId="1507241644" sldId="329"/>
            <ac:picMk id="11" creationId="{AFB40461-12C6-117E-FF09-F79AC0A58192}"/>
          </ac:picMkLst>
        </pc:picChg>
        <pc:picChg chg="add mod">
          <ac:chgData name="Pedersen, Mike [ITS]" userId="30e9f2b3-2579-4cec-81c4-fcbf8ec651a8" providerId="ADAL" clId="{9F34AD21-DFF1-40E1-ABE9-0F57056D033F}" dt="2025-03-11T04:20:18.853" v="4700" actId="1076"/>
          <ac:picMkLst>
            <pc:docMk/>
            <pc:sldMk cId="1507241644" sldId="329"/>
            <ac:picMk id="13" creationId="{AB706160-AAE6-1D61-F56D-DE056E410A66}"/>
          </ac:picMkLst>
        </pc:picChg>
      </pc:sldChg>
      <pc:sldChg chg="modSp add mod">
        <pc:chgData name="Pedersen, Mike [ITS]" userId="30e9f2b3-2579-4cec-81c4-fcbf8ec651a8" providerId="ADAL" clId="{9F34AD21-DFF1-40E1-ABE9-0F57056D033F}" dt="2025-03-09T23:03:08.663" v="2781" actId="313"/>
        <pc:sldMkLst>
          <pc:docMk/>
          <pc:sldMk cId="2785096700" sldId="330"/>
        </pc:sldMkLst>
        <pc:spChg chg="mod">
          <ac:chgData name="Pedersen, Mike [ITS]" userId="30e9f2b3-2579-4cec-81c4-fcbf8ec651a8" providerId="ADAL" clId="{9F34AD21-DFF1-40E1-ABE9-0F57056D033F}" dt="2025-03-09T23:01:08.421" v="2527" actId="20577"/>
          <ac:spMkLst>
            <pc:docMk/>
            <pc:sldMk cId="2785096700" sldId="330"/>
            <ac:spMk id="2" creationId="{FAC6F4E2-1CDB-53BF-3EB0-BE6748958515}"/>
          </ac:spMkLst>
        </pc:spChg>
        <pc:spChg chg="mod">
          <ac:chgData name="Pedersen, Mike [ITS]" userId="30e9f2b3-2579-4cec-81c4-fcbf8ec651a8" providerId="ADAL" clId="{9F34AD21-DFF1-40E1-ABE9-0F57056D033F}" dt="2025-03-09T23:03:08.663" v="2781" actId="313"/>
          <ac:spMkLst>
            <pc:docMk/>
            <pc:sldMk cId="2785096700" sldId="330"/>
            <ac:spMk id="3" creationId="{4336F920-A2C1-0886-6755-5D1CBB1BB2A8}"/>
          </ac:spMkLst>
        </pc:spChg>
      </pc:sldChg>
      <pc:sldChg chg="modSp add mod">
        <pc:chgData name="Pedersen, Mike [ITS]" userId="30e9f2b3-2579-4cec-81c4-fcbf8ec651a8" providerId="ADAL" clId="{9F34AD21-DFF1-40E1-ABE9-0F57056D033F}" dt="2025-03-09T23:31:22.798" v="3398" actId="20577"/>
        <pc:sldMkLst>
          <pc:docMk/>
          <pc:sldMk cId="1065235512" sldId="331"/>
        </pc:sldMkLst>
        <pc:spChg chg="mod">
          <ac:chgData name="Pedersen, Mike [ITS]" userId="30e9f2b3-2579-4cec-81c4-fcbf8ec651a8" providerId="ADAL" clId="{9F34AD21-DFF1-40E1-ABE9-0F57056D033F}" dt="2025-03-09T23:31:22.798" v="3398" actId="20577"/>
          <ac:spMkLst>
            <pc:docMk/>
            <pc:sldMk cId="1065235512" sldId="331"/>
            <ac:spMk id="4" creationId="{5424C547-0893-D59F-A894-B8E40B19D17F}"/>
          </ac:spMkLst>
        </pc:spChg>
      </pc:sldChg>
      <pc:sldChg chg="modSp add mod ord">
        <pc:chgData name="Pedersen, Mike [ITS]" userId="30e9f2b3-2579-4cec-81c4-fcbf8ec651a8" providerId="ADAL" clId="{9F34AD21-DFF1-40E1-ABE9-0F57056D033F}" dt="2025-03-09T23:31:50.588" v="3416" actId="20577"/>
        <pc:sldMkLst>
          <pc:docMk/>
          <pc:sldMk cId="3471912007" sldId="332"/>
        </pc:sldMkLst>
        <pc:spChg chg="mod">
          <ac:chgData name="Pedersen, Mike [ITS]" userId="30e9f2b3-2579-4cec-81c4-fcbf8ec651a8" providerId="ADAL" clId="{9F34AD21-DFF1-40E1-ABE9-0F57056D033F}" dt="2025-03-09T23:31:50.588" v="3416" actId="20577"/>
          <ac:spMkLst>
            <pc:docMk/>
            <pc:sldMk cId="3471912007" sldId="332"/>
            <ac:spMk id="4" creationId="{5F80A3B9-07B6-4281-EAA5-4B236AB110B4}"/>
          </ac:spMkLst>
        </pc:spChg>
      </pc:sldChg>
      <pc:sldChg chg="addSp delSp modSp new mod modAnim">
        <pc:chgData name="Pedersen, Mike [ITS]" userId="30e9f2b3-2579-4cec-81c4-fcbf8ec651a8" providerId="ADAL" clId="{9F34AD21-DFF1-40E1-ABE9-0F57056D033F}" dt="2025-03-11T04:26:08.630" v="4733" actId="1440"/>
        <pc:sldMkLst>
          <pc:docMk/>
          <pc:sldMk cId="1096635746" sldId="333"/>
        </pc:sldMkLst>
        <pc:spChg chg="mod">
          <ac:chgData name="Pedersen, Mike [ITS]" userId="30e9f2b3-2579-4cec-81c4-fcbf8ec651a8" providerId="ADAL" clId="{9F34AD21-DFF1-40E1-ABE9-0F57056D033F}" dt="2025-03-09T23:37:57.982" v="3636" actId="20577"/>
          <ac:spMkLst>
            <pc:docMk/>
            <pc:sldMk cId="1096635746" sldId="333"/>
            <ac:spMk id="2" creationId="{3D2E2D33-076B-A3E4-FE96-8F84F6109DA1}"/>
          </ac:spMkLst>
        </pc:spChg>
        <pc:spChg chg="mod ord">
          <ac:chgData name="Pedersen, Mike [ITS]" userId="30e9f2b3-2579-4cec-81c4-fcbf8ec651a8" providerId="ADAL" clId="{9F34AD21-DFF1-40E1-ABE9-0F57056D033F}" dt="2025-03-11T03:39:22.836" v="4440" actId="20577"/>
          <ac:spMkLst>
            <pc:docMk/>
            <pc:sldMk cId="1096635746" sldId="333"/>
            <ac:spMk id="3" creationId="{FFDF4963-AAB2-B2BA-6254-749DB9D2B96A}"/>
          </ac:spMkLst>
        </pc:spChg>
        <pc:spChg chg="add mod">
          <ac:chgData name="Pedersen, Mike [ITS]" userId="30e9f2b3-2579-4cec-81c4-fcbf8ec651a8" providerId="ADAL" clId="{9F34AD21-DFF1-40E1-ABE9-0F57056D033F}" dt="2025-03-11T03:27:12.686" v="4302" actId="164"/>
          <ac:spMkLst>
            <pc:docMk/>
            <pc:sldMk cId="1096635746" sldId="333"/>
            <ac:spMk id="4" creationId="{2BE8729E-F196-3A78-D4F8-46091804F9F7}"/>
          </ac:spMkLst>
        </pc:spChg>
        <pc:spChg chg="add mod">
          <ac:chgData name="Pedersen, Mike [ITS]" userId="30e9f2b3-2579-4cec-81c4-fcbf8ec651a8" providerId="ADAL" clId="{9F34AD21-DFF1-40E1-ABE9-0F57056D033F}" dt="2025-03-11T03:27:12.686" v="4302" actId="164"/>
          <ac:spMkLst>
            <pc:docMk/>
            <pc:sldMk cId="1096635746" sldId="333"/>
            <ac:spMk id="6" creationId="{612F3E05-9C54-93E6-6E15-EEFB54143BEE}"/>
          </ac:spMkLst>
        </pc:spChg>
        <pc:spChg chg="add mod ord">
          <ac:chgData name="Pedersen, Mike [ITS]" userId="30e9f2b3-2579-4cec-81c4-fcbf8ec651a8" providerId="ADAL" clId="{9F34AD21-DFF1-40E1-ABE9-0F57056D033F}" dt="2025-03-11T03:27:12.686" v="4302" actId="164"/>
          <ac:spMkLst>
            <pc:docMk/>
            <pc:sldMk cId="1096635746" sldId="333"/>
            <ac:spMk id="11" creationId="{374CF4B5-7B2D-BDBA-896A-F14DAC986697}"/>
          </ac:spMkLst>
        </pc:spChg>
        <pc:spChg chg="add mod ord topLvl">
          <ac:chgData name="Pedersen, Mike [ITS]" userId="30e9f2b3-2579-4cec-81c4-fcbf8ec651a8" providerId="ADAL" clId="{9F34AD21-DFF1-40E1-ABE9-0F57056D033F}" dt="2025-03-11T03:37:52.854" v="4431" actId="164"/>
          <ac:spMkLst>
            <pc:docMk/>
            <pc:sldMk cId="1096635746" sldId="333"/>
            <ac:spMk id="23" creationId="{D96B59DD-CD46-7500-D199-085AC7CC2F9F}"/>
          </ac:spMkLst>
        </pc:spChg>
        <pc:grpChg chg="add mod">
          <ac:chgData name="Pedersen, Mike [ITS]" userId="30e9f2b3-2579-4cec-81c4-fcbf8ec651a8" providerId="ADAL" clId="{9F34AD21-DFF1-40E1-ABE9-0F57056D033F}" dt="2025-03-11T03:27:25.286" v="4305" actId="1076"/>
          <ac:grpSpMkLst>
            <pc:docMk/>
            <pc:sldMk cId="1096635746" sldId="333"/>
            <ac:grpSpMk id="12" creationId="{6010080C-FDCB-1421-4A35-11079DB237F3}"/>
          </ac:grpSpMkLst>
        </pc:grpChg>
        <pc:grpChg chg="add mod">
          <ac:chgData name="Pedersen, Mike [ITS]" userId="30e9f2b3-2579-4cec-81c4-fcbf8ec651a8" providerId="ADAL" clId="{9F34AD21-DFF1-40E1-ABE9-0F57056D033F}" dt="2025-03-11T03:37:52.854" v="4431" actId="164"/>
          <ac:grpSpMkLst>
            <pc:docMk/>
            <pc:sldMk cId="1096635746" sldId="333"/>
            <ac:grpSpMk id="29" creationId="{41CD3E2A-0F7D-9E86-771A-7DE2292ADCD6}"/>
          </ac:grpSpMkLst>
        </pc:grpChg>
        <pc:picChg chg="add mod">
          <ac:chgData name="Pedersen, Mike [ITS]" userId="30e9f2b3-2579-4cec-81c4-fcbf8ec651a8" providerId="ADAL" clId="{9F34AD21-DFF1-40E1-ABE9-0F57056D033F}" dt="2025-03-11T03:27:12.686" v="4302" actId="164"/>
          <ac:picMkLst>
            <pc:docMk/>
            <pc:sldMk cId="1096635746" sldId="333"/>
            <ac:picMk id="8" creationId="{35AE3D4E-6B50-70D9-3683-6B4A850CB06D}"/>
          </ac:picMkLst>
        </pc:picChg>
        <pc:picChg chg="add mod">
          <ac:chgData name="Pedersen, Mike [ITS]" userId="30e9f2b3-2579-4cec-81c4-fcbf8ec651a8" providerId="ADAL" clId="{9F34AD21-DFF1-40E1-ABE9-0F57056D033F}" dt="2025-03-11T03:27:12.686" v="4302" actId="164"/>
          <ac:picMkLst>
            <pc:docMk/>
            <pc:sldMk cId="1096635746" sldId="333"/>
            <ac:picMk id="9" creationId="{664D9659-2BA6-B70A-757A-5E890E75A3A8}"/>
          </ac:picMkLst>
        </pc:picChg>
        <pc:picChg chg="add mod">
          <ac:chgData name="Pedersen, Mike [ITS]" userId="30e9f2b3-2579-4cec-81c4-fcbf8ec651a8" providerId="ADAL" clId="{9F34AD21-DFF1-40E1-ABE9-0F57056D033F}" dt="2025-03-11T03:27:12.686" v="4302" actId="164"/>
          <ac:picMkLst>
            <pc:docMk/>
            <pc:sldMk cId="1096635746" sldId="333"/>
            <ac:picMk id="10" creationId="{9E7AC592-32D3-262D-72E2-7C631CE1B2F0}"/>
          </ac:picMkLst>
        </pc:picChg>
        <pc:picChg chg="add mod modCrop">
          <ac:chgData name="Pedersen, Mike [ITS]" userId="30e9f2b3-2579-4cec-81c4-fcbf8ec651a8" providerId="ADAL" clId="{9F34AD21-DFF1-40E1-ABE9-0F57056D033F}" dt="2025-03-11T04:26:08.630" v="4733" actId="1440"/>
          <ac:picMkLst>
            <pc:docMk/>
            <pc:sldMk cId="1096635746" sldId="333"/>
            <ac:picMk id="13" creationId="{AFF36737-4C69-ABC7-507F-E714724D8189}"/>
          </ac:picMkLst>
        </pc:picChg>
        <pc:picChg chg="add mod">
          <ac:chgData name="Pedersen, Mike [ITS]" userId="30e9f2b3-2579-4cec-81c4-fcbf8ec651a8" providerId="ADAL" clId="{9F34AD21-DFF1-40E1-ABE9-0F57056D033F}" dt="2025-03-11T04:26:08.630" v="4733" actId="1440"/>
          <ac:picMkLst>
            <pc:docMk/>
            <pc:sldMk cId="1096635746" sldId="333"/>
            <ac:picMk id="14" creationId="{4A1A67D3-FD73-40B1-111D-1D7C88C50DB2}"/>
          </ac:picMkLst>
        </pc:picChg>
        <pc:picChg chg="add mod topLvl">
          <ac:chgData name="Pedersen, Mike [ITS]" userId="30e9f2b3-2579-4cec-81c4-fcbf8ec651a8" providerId="ADAL" clId="{9F34AD21-DFF1-40E1-ABE9-0F57056D033F}" dt="2025-03-11T04:26:08.630" v="4733" actId="1440"/>
          <ac:picMkLst>
            <pc:docMk/>
            <pc:sldMk cId="1096635746" sldId="333"/>
            <ac:picMk id="16" creationId="{F6F4A75A-9054-78F6-249C-DA4AEF9E0C34}"/>
          </ac:picMkLst>
        </pc:picChg>
        <pc:picChg chg="add mod">
          <ac:chgData name="Pedersen, Mike [ITS]" userId="30e9f2b3-2579-4cec-81c4-fcbf8ec651a8" providerId="ADAL" clId="{9F34AD21-DFF1-40E1-ABE9-0F57056D033F}" dt="2025-03-11T04:26:08.630" v="4733" actId="1440"/>
          <ac:picMkLst>
            <pc:docMk/>
            <pc:sldMk cId="1096635746" sldId="333"/>
            <ac:picMk id="28" creationId="{3B51F068-9D3C-5FE1-875B-88BED528556D}"/>
          </ac:picMkLst>
        </pc:picChg>
        <pc:cxnChg chg="add mod topLvl">
          <ac:chgData name="Pedersen, Mike [ITS]" userId="30e9f2b3-2579-4cec-81c4-fcbf8ec651a8" providerId="ADAL" clId="{9F34AD21-DFF1-40E1-ABE9-0F57056D033F}" dt="2025-03-11T03:37:52.854" v="4431" actId="164"/>
          <ac:cxnSpMkLst>
            <pc:docMk/>
            <pc:sldMk cId="1096635746" sldId="333"/>
            <ac:cxnSpMk id="20" creationId="{9318E59E-AFD3-0D8C-3883-95C927662FB7}"/>
          </ac:cxnSpMkLst>
        </pc:cxnChg>
        <pc:cxnChg chg="add mod topLvl">
          <ac:chgData name="Pedersen, Mike [ITS]" userId="30e9f2b3-2579-4cec-81c4-fcbf8ec651a8" providerId="ADAL" clId="{9F34AD21-DFF1-40E1-ABE9-0F57056D033F}" dt="2025-03-11T03:37:52.854" v="4431" actId="164"/>
          <ac:cxnSpMkLst>
            <pc:docMk/>
            <pc:sldMk cId="1096635746" sldId="333"/>
            <ac:cxnSpMk id="21" creationId="{296CB3E8-4508-2820-09C9-29C6D78CAC7D}"/>
          </ac:cxnSpMkLst>
        </pc:cxnChg>
        <pc:cxnChg chg="add mod topLvl">
          <ac:chgData name="Pedersen, Mike [ITS]" userId="30e9f2b3-2579-4cec-81c4-fcbf8ec651a8" providerId="ADAL" clId="{9F34AD21-DFF1-40E1-ABE9-0F57056D033F}" dt="2025-03-11T03:37:52.854" v="4431" actId="164"/>
          <ac:cxnSpMkLst>
            <pc:docMk/>
            <pc:sldMk cId="1096635746" sldId="333"/>
            <ac:cxnSpMk id="22" creationId="{A54C9ECB-6AB2-185B-A43F-3047A902A941}"/>
          </ac:cxnSpMkLst>
        </pc:cxnChg>
      </pc:sldChg>
      <pc:sldChg chg="modSp mod">
        <pc:chgData name="Pedersen, Mike [ITS]" userId="30e9f2b3-2579-4cec-81c4-fcbf8ec651a8" providerId="ADAL" clId="{9F34AD21-DFF1-40E1-ABE9-0F57056D033F}" dt="2025-03-11T04:26:48.310" v="4735" actId="1440"/>
        <pc:sldMkLst>
          <pc:docMk/>
          <pc:sldMk cId="2833138349" sldId="337"/>
        </pc:sldMkLst>
        <pc:picChg chg="mod">
          <ac:chgData name="Pedersen, Mike [ITS]" userId="30e9f2b3-2579-4cec-81c4-fcbf8ec651a8" providerId="ADAL" clId="{9F34AD21-DFF1-40E1-ABE9-0F57056D033F}" dt="2025-03-11T04:26:48.310" v="4735" actId="1440"/>
          <ac:picMkLst>
            <pc:docMk/>
            <pc:sldMk cId="2833138349" sldId="337"/>
            <ac:picMk id="6" creationId="{12D10102-8FDC-3F55-825A-74C763AC0A9C}"/>
          </ac:picMkLst>
        </pc:picChg>
      </pc:sldChg>
      <pc:sldChg chg="modSp mod">
        <pc:chgData name="Pedersen, Mike [ITS]" userId="30e9f2b3-2579-4cec-81c4-fcbf8ec651a8" providerId="ADAL" clId="{9F34AD21-DFF1-40E1-ABE9-0F57056D033F}" dt="2025-03-11T05:19:41.113" v="5298" actId="20577"/>
        <pc:sldMkLst>
          <pc:docMk/>
          <pc:sldMk cId="1677903832" sldId="338"/>
        </pc:sldMkLst>
        <pc:spChg chg="mod">
          <ac:chgData name="Pedersen, Mike [ITS]" userId="30e9f2b3-2579-4cec-81c4-fcbf8ec651a8" providerId="ADAL" clId="{9F34AD21-DFF1-40E1-ABE9-0F57056D033F}" dt="2025-03-11T05:19:41.113" v="5298" actId="20577"/>
          <ac:spMkLst>
            <pc:docMk/>
            <pc:sldMk cId="1677903832" sldId="338"/>
            <ac:spMk id="4" creationId="{FC99AA20-F5BD-8480-61DC-EFE253F471AE}"/>
          </ac:spMkLst>
        </pc:spChg>
      </pc:sldChg>
      <pc:sldChg chg="addSp modSp new mod">
        <pc:chgData name="Pedersen, Mike [ITS]" userId="30e9f2b3-2579-4cec-81c4-fcbf8ec651a8" providerId="ADAL" clId="{9F34AD21-DFF1-40E1-ABE9-0F57056D033F}" dt="2025-03-11T04:25:45.752" v="4731" actId="1440"/>
        <pc:sldMkLst>
          <pc:docMk/>
          <pc:sldMk cId="2720668642" sldId="339"/>
        </pc:sldMkLst>
        <pc:spChg chg="mod">
          <ac:chgData name="Pedersen, Mike [ITS]" userId="30e9f2b3-2579-4cec-81c4-fcbf8ec651a8" providerId="ADAL" clId="{9F34AD21-DFF1-40E1-ABE9-0F57056D033F}" dt="2025-03-11T02:58:35.329" v="3828" actId="313"/>
          <ac:spMkLst>
            <pc:docMk/>
            <pc:sldMk cId="2720668642" sldId="339"/>
            <ac:spMk id="2" creationId="{FEBD5DB3-D799-D85C-5D99-E07625DB9AC0}"/>
          </ac:spMkLst>
        </pc:spChg>
        <pc:spChg chg="mod">
          <ac:chgData name="Pedersen, Mike [ITS]" userId="30e9f2b3-2579-4cec-81c4-fcbf8ec651a8" providerId="ADAL" clId="{9F34AD21-DFF1-40E1-ABE9-0F57056D033F}" dt="2025-03-11T03:06:40.398" v="3958" actId="20577"/>
          <ac:spMkLst>
            <pc:docMk/>
            <pc:sldMk cId="2720668642" sldId="339"/>
            <ac:spMk id="3" creationId="{29D55EE6-94DF-CC54-54EE-E7610B290C2D}"/>
          </ac:spMkLst>
        </pc:spChg>
        <pc:picChg chg="add mod modCrop">
          <ac:chgData name="Pedersen, Mike [ITS]" userId="30e9f2b3-2579-4cec-81c4-fcbf8ec651a8" providerId="ADAL" clId="{9F34AD21-DFF1-40E1-ABE9-0F57056D033F}" dt="2025-03-11T04:25:45.752" v="4731" actId="1440"/>
          <ac:picMkLst>
            <pc:docMk/>
            <pc:sldMk cId="2720668642" sldId="339"/>
            <ac:picMk id="7" creationId="{80798309-583E-26DF-5396-00814D3FECDA}"/>
          </ac:picMkLst>
        </pc:picChg>
        <pc:picChg chg="add mod modCrop">
          <ac:chgData name="Pedersen, Mike [ITS]" userId="30e9f2b3-2579-4cec-81c4-fcbf8ec651a8" providerId="ADAL" clId="{9F34AD21-DFF1-40E1-ABE9-0F57056D033F}" dt="2025-03-11T04:25:45.752" v="4731" actId="1440"/>
          <ac:picMkLst>
            <pc:docMk/>
            <pc:sldMk cId="2720668642" sldId="339"/>
            <ac:picMk id="9" creationId="{24A421D8-4166-576A-DC08-170C20C82322}"/>
          </ac:picMkLst>
        </pc:picChg>
      </pc:sldChg>
      <pc:sldChg chg="addSp delSp modSp new mod modClrScheme chgLayout">
        <pc:chgData name="Pedersen, Mike [ITS]" userId="30e9f2b3-2579-4cec-81c4-fcbf8ec651a8" providerId="ADAL" clId="{9F34AD21-DFF1-40E1-ABE9-0F57056D033F}" dt="2025-03-11T04:25:52.045" v="4732" actId="1440"/>
        <pc:sldMkLst>
          <pc:docMk/>
          <pc:sldMk cId="3778884529" sldId="340"/>
        </pc:sldMkLst>
        <pc:spChg chg="mod ord">
          <ac:chgData name="Pedersen, Mike [ITS]" userId="30e9f2b3-2579-4cec-81c4-fcbf8ec651a8" providerId="ADAL" clId="{9F34AD21-DFF1-40E1-ABE9-0F57056D033F}" dt="2025-03-11T03:24:40.642" v="4193" actId="700"/>
          <ac:spMkLst>
            <pc:docMk/>
            <pc:sldMk cId="3778884529" sldId="340"/>
            <ac:spMk id="2" creationId="{D9C94DD6-F5C0-4375-F849-D0EA0E753C72}"/>
          </ac:spMkLst>
        </pc:spChg>
        <pc:spChg chg="add mod ord">
          <ac:chgData name="Pedersen, Mike [ITS]" userId="30e9f2b3-2579-4cec-81c4-fcbf8ec651a8" providerId="ADAL" clId="{9F34AD21-DFF1-40E1-ABE9-0F57056D033F}" dt="2025-03-11T03:25:02.665" v="4212" actId="1076"/>
          <ac:spMkLst>
            <pc:docMk/>
            <pc:sldMk cId="3778884529" sldId="340"/>
            <ac:spMk id="8" creationId="{097F7033-39E4-5446-3FE4-1411B1D15465}"/>
          </ac:spMkLst>
        </pc:spChg>
        <pc:picChg chg="add mod ord modCrop">
          <ac:chgData name="Pedersen, Mike [ITS]" userId="30e9f2b3-2579-4cec-81c4-fcbf8ec651a8" providerId="ADAL" clId="{9F34AD21-DFF1-40E1-ABE9-0F57056D033F}" dt="2025-03-11T04:25:52.045" v="4732" actId="1440"/>
          <ac:picMkLst>
            <pc:docMk/>
            <pc:sldMk cId="3778884529" sldId="340"/>
            <ac:picMk id="5" creationId="{A6AC1EA6-F9B5-3FF4-311C-D81279B3D8D3}"/>
          </ac:picMkLst>
        </pc:picChg>
        <pc:picChg chg="add mod modCrop">
          <ac:chgData name="Pedersen, Mike [ITS]" userId="30e9f2b3-2579-4cec-81c4-fcbf8ec651a8" providerId="ADAL" clId="{9F34AD21-DFF1-40E1-ABE9-0F57056D033F}" dt="2025-03-11T04:25:52.045" v="4732" actId="1440"/>
          <ac:picMkLst>
            <pc:docMk/>
            <pc:sldMk cId="3778884529" sldId="340"/>
            <ac:picMk id="7" creationId="{1EF41375-01CE-3452-0828-6C894032BD96}"/>
          </ac:picMkLst>
        </pc:picChg>
      </pc:sldChg>
      <pc:sldChg chg="addSp delSp modSp add mod modClrScheme chgLayout">
        <pc:chgData name="Pedersen, Mike [ITS]" userId="30e9f2b3-2579-4cec-81c4-fcbf8ec651a8" providerId="ADAL" clId="{9F34AD21-DFF1-40E1-ABE9-0F57056D033F}" dt="2025-03-11T04:41:52.413" v="4796" actId="1037"/>
        <pc:sldMkLst>
          <pc:docMk/>
          <pc:sldMk cId="968766828" sldId="341"/>
        </pc:sldMkLst>
        <pc:spChg chg="mod">
          <ac:chgData name="Pedersen, Mike [ITS]" userId="30e9f2b3-2579-4cec-81c4-fcbf8ec651a8" providerId="ADAL" clId="{9F34AD21-DFF1-40E1-ABE9-0F57056D033F}" dt="2025-03-11T04:32:32.990" v="4752" actId="26606"/>
          <ac:spMkLst>
            <pc:docMk/>
            <pc:sldMk cId="968766828" sldId="341"/>
            <ac:spMk id="4" creationId="{2168BD98-C388-4EAC-800E-DDA611D61065}"/>
          </ac:spMkLst>
        </pc:spChg>
        <pc:spChg chg="add mod">
          <ac:chgData name="Pedersen, Mike [ITS]" userId="30e9f2b3-2579-4cec-81c4-fcbf8ec651a8" providerId="ADAL" clId="{9F34AD21-DFF1-40E1-ABE9-0F57056D033F}" dt="2025-03-11T04:41:52.413" v="4796" actId="1037"/>
          <ac:spMkLst>
            <pc:docMk/>
            <pc:sldMk cId="968766828" sldId="341"/>
            <ac:spMk id="12" creationId="{FD84B222-2492-60D9-9976-71AA501FB210}"/>
          </ac:spMkLst>
        </pc:spChg>
        <pc:graphicFrameChg chg="add mod">
          <ac:chgData name="Pedersen, Mike [ITS]" userId="30e9f2b3-2579-4cec-81c4-fcbf8ec651a8" providerId="ADAL" clId="{9F34AD21-DFF1-40E1-ABE9-0F57056D033F}" dt="2025-03-11T04:41:39.160" v="4781" actId="14100"/>
          <ac:graphicFrameMkLst>
            <pc:docMk/>
            <pc:sldMk cId="968766828" sldId="341"/>
            <ac:graphicFrameMk id="7" creationId="{F15FA0F7-7A84-B7E3-5294-104E2AFA9158}"/>
          </ac:graphicFrameMkLst>
        </pc:graphicFrameChg>
        <pc:graphicFrameChg chg="add mod">
          <ac:chgData name="Pedersen, Mike [ITS]" userId="30e9f2b3-2579-4cec-81c4-fcbf8ec651a8" providerId="ADAL" clId="{9F34AD21-DFF1-40E1-ABE9-0F57056D033F}" dt="2025-03-11T04:41:52.413" v="4796" actId="1037"/>
          <ac:graphicFrameMkLst>
            <pc:docMk/>
            <pc:sldMk cId="968766828" sldId="341"/>
            <ac:graphicFrameMk id="10" creationId="{ADDF547A-8ECF-A5E0-DA61-64D7C2C7CF7C}"/>
          </ac:graphicFrameMkLst>
        </pc:graphicFrameChg>
      </pc:sldChg>
      <pc:sldChg chg="addSp delSp modSp new mod modClrScheme chgLayout">
        <pc:chgData name="Pedersen, Mike [ITS]" userId="30e9f2b3-2579-4cec-81c4-fcbf8ec651a8" providerId="ADAL" clId="{9F34AD21-DFF1-40E1-ABE9-0F57056D033F}" dt="2025-03-11T05:15:45.759" v="5070" actId="1076"/>
        <pc:sldMkLst>
          <pc:docMk/>
          <pc:sldMk cId="1994081415" sldId="342"/>
        </pc:sldMkLst>
        <pc:spChg chg="mod ord">
          <ac:chgData name="Pedersen, Mike [ITS]" userId="30e9f2b3-2579-4cec-81c4-fcbf8ec651a8" providerId="ADAL" clId="{9F34AD21-DFF1-40E1-ABE9-0F57056D033F}" dt="2025-03-11T05:02:40.196" v="4844" actId="700"/>
          <ac:spMkLst>
            <pc:docMk/>
            <pc:sldMk cId="1994081415" sldId="342"/>
            <ac:spMk id="2" creationId="{04725CF6-3D9A-E88C-D9A8-FA033DAB9AB2}"/>
          </ac:spMkLst>
        </pc:spChg>
        <pc:spChg chg="add mod ord">
          <ac:chgData name="Pedersen, Mike [ITS]" userId="30e9f2b3-2579-4cec-81c4-fcbf8ec651a8" providerId="ADAL" clId="{9F34AD21-DFF1-40E1-ABE9-0F57056D033F}" dt="2025-03-11T05:15:05.783" v="5064" actId="14100"/>
          <ac:spMkLst>
            <pc:docMk/>
            <pc:sldMk cId="1994081415" sldId="342"/>
            <ac:spMk id="5" creationId="{BDF5CB96-5824-947E-9E8F-926A11D8A0DB}"/>
          </ac:spMkLst>
        </pc:spChg>
        <pc:picChg chg="add mod modCrop">
          <ac:chgData name="Pedersen, Mike [ITS]" userId="30e9f2b3-2579-4cec-81c4-fcbf8ec651a8" providerId="ADAL" clId="{9F34AD21-DFF1-40E1-ABE9-0F57056D033F}" dt="2025-03-11T05:15:45.759" v="5070" actId="1076"/>
          <ac:picMkLst>
            <pc:docMk/>
            <pc:sldMk cId="1994081415" sldId="342"/>
            <ac:picMk id="7" creationId="{45AC901C-D8D1-B508-7CF9-28E8A469A94A}"/>
          </ac:picMkLst>
        </pc:picChg>
      </pc:sldChg>
      <pc:sldChg chg="add del">
        <pc:chgData name="Pedersen, Mike [ITS]" userId="30e9f2b3-2579-4cec-81c4-fcbf8ec651a8" providerId="ADAL" clId="{9F34AD21-DFF1-40E1-ABE9-0F57056D033F}" dt="2025-03-11T05:01:39.479" v="4835" actId="2890"/>
        <pc:sldMkLst>
          <pc:docMk/>
          <pc:sldMk cId="3062220262" sldId="342"/>
        </pc:sldMkLst>
      </pc:sldChg>
      <pc:sldChg chg="addSp delSp modSp new mod modShow">
        <pc:chgData name="Pedersen, Mike [ITS]" userId="30e9f2b3-2579-4cec-81c4-fcbf8ec651a8" providerId="ADAL" clId="{9F34AD21-DFF1-40E1-ABE9-0F57056D033F}" dt="2025-03-11T05:16:41.643" v="5072" actId="729"/>
        <pc:sldMkLst>
          <pc:docMk/>
          <pc:sldMk cId="3668250081" sldId="343"/>
        </pc:sldMkLst>
        <pc:spChg chg="mod">
          <ac:chgData name="Pedersen, Mike [ITS]" userId="30e9f2b3-2579-4cec-81c4-fcbf8ec651a8" providerId="ADAL" clId="{9F34AD21-DFF1-40E1-ABE9-0F57056D033F}" dt="2025-03-11T05:09:38.806" v="5039" actId="20577"/>
          <ac:spMkLst>
            <pc:docMk/>
            <pc:sldMk cId="3668250081" sldId="343"/>
            <ac:spMk id="2" creationId="{750C7904-238C-8EEE-16FD-1E573BD73F32}"/>
          </ac:spMkLst>
        </pc:spChg>
        <pc:picChg chg="add mod">
          <ac:chgData name="Pedersen, Mike [ITS]" userId="30e9f2b3-2579-4cec-81c4-fcbf8ec651a8" providerId="ADAL" clId="{9F34AD21-DFF1-40E1-ABE9-0F57056D033F}" dt="2025-03-11T05:10:05.747" v="5042" actId="962"/>
          <ac:picMkLst>
            <pc:docMk/>
            <pc:sldMk cId="3668250081" sldId="343"/>
            <ac:picMk id="5" creationId="{69F0052A-4DB6-9611-0ACD-094491E40525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0C0FA5-9B09-4B33-8A06-0022C0580C2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542E63-1FCD-4669-9323-04076FC20FE4}">
      <dgm:prSet/>
      <dgm:spPr/>
      <dgm:t>
        <a:bodyPr/>
        <a:lstStyle/>
        <a:p>
          <a:r>
            <a:rPr lang="en-US"/>
            <a:t>Level 1:  Perception</a:t>
          </a:r>
        </a:p>
      </dgm:t>
    </dgm:pt>
    <dgm:pt modelId="{F8F44940-A0EC-437B-9561-A471E7C42B2F}" type="parTrans" cxnId="{929D05B3-0409-47DE-A06F-A7F8301C53B7}">
      <dgm:prSet/>
      <dgm:spPr/>
      <dgm:t>
        <a:bodyPr/>
        <a:lstStyle/>
        <a:p>
          <a:endParaRPr lang="en-US"/>
        </a:p>
      </dgm:t>
    </dgm:pt>
    <dgm:pt modelId="{A5AF3E9C-A7EB-4D21-A73D-6C27A7BF63F4}" type="sibTrans" cxnId="{929D05B3-0409-47DE-A06F-A7F8301C53B7}">
      <dgm:prSet/>
      <dgm:spPr/>
      <dgm:t>
        <a:bodyPr/>
        <a:lstStyle/>
        <a:p>
          <a:endParaRPr lang="en-US"/>
        </a:p>
      </dgm:t>
    </dgm:pt>
    <dgm:pt modelId="{14E884C4-960B-465A-A026-40D9C2867432}">
      <dgm:prSet/>
      <dgm:spPr/>
      <dgm:t>
        <a:bodyPr/>
        <a:lstStyle/>
        <a:p>
          <a:r>
            <a:rPr lang="en-US"/>
            <a:t>Level 2:  Comprehension</a:t>
          </a:r>
        </a:p>
      </dgm:t>
    </dgm:pt>
    <dgm:pt modelId="{DA405E7C-4170-4925-B314-7ABDF7CB79F1}" type="parTrans" cxnId="{42C2C1AB-C804-4086-9B21-5D3D51952BEB}">
      <dgm:prSet/>
      <dgm:spPr/>
      <dgm:t>
        <a:bodyPr/>
        <a:lstStyle/>
        <a:p>
          <a:endParaRPr lang="en-US"/>
        </a:p>
      </dgm:t>
    </dgm:pt>
    <dgm:pt modelId="{60617A50-E37C-449B-BE29-80AA80D81C8B}" type="sibTrans" cxnId="{42C2C1AB-C804-4086-9B21-5D3D51952BEB}">
      <dgm:prSet/>
      <dgm:spPr/>
      <dgm:t>
        <a:bodyPr/>
        <a:lstStyle/>
        <a:p>
          <a:endParaRPr lang="en-US"/>
        </a:p>
      </dgm:t>
    </dgm:pt>
    <dgm:pt modelId="{BDB809D3-C27E-4E1E-B101-BA5F8B23B8BD}">
      <dgm:prSet/>
      <dgm:spPr/>
      <dgm:t>
        <a:bodyPr/>
        <a:lstStyle/>
        <a:p>
          <a:r>
            <a:rPr lang="en-US"/>
            <a:t>Level 3:  Projection of current understanding onto future states</a:t>
          </a:r>
        </a:p>
      </dgm:t>
    </dgm:pt>
    <dgm:pt modelId="{374472C9-2B01-47CB-BD31-C1CECEA57253}" type="parTrans" cxnId="{3A463B04-7F48-4AC6-B478-A28B903D7896}">
      <dgm:prSet/>
      <dgm:spPr/>
      <dgm:t>
        <a:bodyPr/>
        <a:lstStyle/>
        <a:p>
          <a:endParaRPr lang="en-US"/>
        </a:p>
      </dgm:t>
    </dgm:pt>
    <dgm:pt modelId="{AE78313B-0CC4-46B8-BF35-AD4DD2436CAE}" type="sibTrans" cxnId="{3A463B04-7F48-4AC6-B478-A28B903D7896}">
      <dgm:prSet/>
      <dgm:spPr/>
      <dgm:t>
        <a:bodyPr/>
        <a:lstStyle/>
        <a:p>
          <a:endParaRPr lang="en-US"/>
        </a:p>
      </dgm:t>
    </dgm:pt>
    <dgm:pt modelId="{E0ADBCB2-AC6F-4DE8-98E6-92351B6F71D2}" type="pres">
      <dgm:prSet presAssocID="{6C0C0FA5-9B09-4B33-8A06-0022C0580C22}" presName="root" presStyleCnt="0">
        <dgm:presLayoutVars>
          <dgm:dir/>
          <dgm:resizeHandles val="exact"/>
        </dgm:presLayoutVars>
      </dgm:prSet>
      <dgm:spPr/>
    </dgm:pt>
    <dgm:pt modelId="{94DF7F0F-EBA6-4A82-AD6B-14ACC42F5D9F}" type="pres">
      <dgm:prSet presAssocID="{8C542E63-1FCD-4669-9323-04076FC20FE4}" presName="compNode" presStyleCnt="0"/>
      <dgm:spPr/>
    </dgm:pt>
    <dgm:pt modelId="{C700C4E2-A10A-436B-9B23-AB2FE93D3BC7}" type="pres">
      <dgm:prSet presAssocID="{8C542E63-1FCD-4669-9323-04076FC20FE4}" presName="bgRect" presStyleLbl="bgShp" presStyleIdx="0" presStyleCnt="3"/>
      <dgm:spPr/>
    </dgm:pt>
    <dgm:pt modelId="{626134D3-0BB5-4D71-99BE-582EA9D43B59}" type="pres">
      <dgm:prSet presAssocID="{8C542E63-1FCD-4669-9323-04076FC20FE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 with solid fill"/>
        </a:ext>
      </dgm:extLst>
    </dgm:pt>
    <dgm:pt modelId="{6CD7CC55-D7A5-4CE2-B8A1-E49FB3997FDA}" type="pres">
      <dgm:prSet presAssocID="{8C542E63-1FCD-4669-9323-04076FC20FE4}" presName="spaceRect" presStyleCnt="0"/>
      <dgm:spPr/>
    </dgm:pt>
    <dgm:pt modelId="{6F224C83-CCEC-489C-AED8-619104496369}" type="pres">
      <dgm:prSet presAssocID="{8C542E63-1FCD-4669-9323-04076FC20FE4}" presName="parTx" presStyleLbl="revTx" presStyleIdx="0" presStyleCnt="3">
        <dgm:presLayoutVars>
          <dgm:chMax val="0"/>
          <dgm:chPref val="0"/>
        </dgm:presLayoutVars>
      </dgm:prSet>
      <dgm:spPr/>
    </dgm:pt>
    <dgm:pt modelId="{2AF89286-62D6-4542-9585-AEF667DB4892}" type="pres">
      <dgm:prSet presAssocID="{A5AF3E9C-A7EB-4D21-A73D-6C27A7BF63F4}" presName="sibTrans" presStyleCnt="0"/>
      <dgm:spPr/>
    </dgm:pt>
    <dgm:pt modelId="{9D4084ED-8726-4D05-96DA-1988F3472659}" type="pres">
      <dgm:prSet presAssocID="{14E884C4-960B-465A-A026-40D9C2867432}" presName="compNode" presStyleCnt="0"/>
      <dgm:spPr/>
    </dgm:pt>
    <dgm:pt modelId="{A72AC870-8EA9-49F1-97C5-F674F0690CCA}" type="pres">
      <dgm:prSet presAssocID="{14E884C4-960B-465A-A026-40D9C2867432}" presName="bgRect" presStyleLbl="bgShp" presStyleIdx="1" presStyleCnt="3"/>
      <dgm:spPr/>
    </dgm:pt>
    <dgm:pt modelId="{52766D2A-54B1-4DA8-92A0-B01CEF0D7BA9}" type="pres">
      <dgm:prSet presAssocID="{14E884C4-960B-465A-A026-40D9C286743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0F1AD315-5DAE-4561-98EF-7496A63228F7}" type="pres">
      <dgm:prSet presAssocID="{14E884C4-960B-465A-A026-40D9C2867432}" presName="spaceRect" presStyleCnt="0"/>
      <dgm:spPr/>
    </dgm:pt>
    <dgm:pt modelId="{878A96D4-01C0-4515-9B49-25983DE3A382}" type="pres">
      <dgm:prSet presAssocID="{14E884C4-960B-465A-A026-40D9C2867432}" presName="parTx" presStyleLbl="revTx" presStyleIdx="1" presStyleCnt="3">
        <dgm:presLayoutVars>
          <dgm:chMax val="0"/>
          <dgm:chPref val="0"/>
        </dgm:presLayoutVars>
      </dgm:prSet>
      <dgm:spPr/>
    </dgm:pt>
    <dgm:pt modelId="{E5FE60BB-129A-405C-8A3C-37B88A12164C}" type="pres">
      <dgm:prSet presAssocID="{60617A50-E37C-449B-BE29-80AA80D81C8B}" presName="sibTrans" presStyleCnt="0"/>
      <dgm:spPr/>
    </dgm:pt>
    <dgm:pt modelId="{52542F4D-298B-4789-958E-5B377F470F5F}" type="pres">
      <dgm:prSet presAssocID="{BDB809D3-C27E-4E1E-B101-BA5F8B23B8BD}" presName="compNode" presStyleCnt="0"/>
      <dgm:spPr/>
    </dgm:pt>
    <dgm:pt modelId="{89A6A55A-C71D-4A7B-89FC-F8D1596E0FF5}" type="pres">
      <dgm:prSet presAssocID="{BDB809D3-C27E-4E1E-B101-BA5F8B23B8BD}" presName="bgRect" presStyleLbl="bgShp" presStyleIdx="2" presStyleCnt="3"/>
      <dgm:spPr/>
    </dgm:pt>
    <dgm:pt modelId="{6DAFACCD-DFFC-4C93-A9EE-FDF853BA38D3}" type="pres">
      <dgm:prSet presAssocID="{BDB809D3-C27E-4E1E-B101-BA5F8B23B8B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upward trend with solid fill"/>
        </a:ext>
      </dgm:extLst>
    </dgm:pt>
    <dgm:pt modelId="{821F2451-38E7-4555-9930-C8C80727510B}" type="pres">
      <dgm:prSet presAssocID="{BDB809D3-C27E-4E1E-B101-BA5F8B23B8BD}" presName="spaceRect" presStyleCnt="0"/>
      <dgm:spPr/>
    </dgm:pt>
    <dgm:pt modelId="{99937D3C-E18E-4B59-8BFD-E09A0BCB3EEB}" type="pres">
      <dgm:prSet presAssocID="{BDB809D3-C27E-4E1E-B101-BA5F8B23B8B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A463B04-7F48-4AC6-B478-A28B903D7896}" srcId="{6C0C0FA5-9B09-4B33-8A06-0022C0580C22}" destId="{BDB809D3-C27E-4E1E-B101-BA5F8B23B8BD}" srcOrd="2" destOrd="0" parTransId="{374472C9-2B01-47CB-BD31-C1CECEA57253}" sibTransId="{AE78313B-0CC4-46B8-BF35-AD4DD2436CAE}"/>
    <dgm:cxn modelId="{EBA1BE2F-55C1-4DFA-9418-F754F70A0D33}" type="presOf" srcId="{8C542E63-1FCD-4669-9323-04076FC20FE4}" destId="{6F224C83-CCEC-489C-AED8-619104496369}" srcOrd="0" destOrd="0" presId="urn:microsoft.com/office/officeart/2018/2/layout/IconVerticalSolidList"/>
    <dgm:cxn modelId="{5E295335-98DD-4953-90F6-0F22FB880346}" type="presOf" srcId="{6C0C0FA5-9B09-4B33-8A06-0022C0580C22}" destId="{E0ADBCB2-AC6F-4DE8-98E6-92351B6F71D2}" srcOrd="0" destOrd="0" presId="urn:microsoft.com/office/officeart/2018/2/layout/IconVerticalSolidList"/>
    <dgm:cxn modelId="{148C4062-ABAF-4245-8048-B2932840C73C}" type="presOf" srcId="{BDB809D3-C27E-4E1E-B101-BA5F8B23B8BD}" destId="{99937D3C-E18E-4B59-8BFD-E09A0BCB3EEB}" srcOrd="0" destOrd="0" presId="urn:microsoft.com/office/officeart/2018/2/layout/IconVerticalSolidList"/>
    <dgm:cxn modelId="{42C2C1AB-C804-4086-9B21-5D3D51952BEB}" srcId="{6C0C0FA5-9B09-4B33-8A06-0022C0580C22}" destId="{14E884C4-960B-465A-A026-40D9C2867432}" srcOrd="1" destOrd="0" parTransId="{DA405E7C-4170-4925-B314-7ABDF7CB79F1}" sibTransId="{60617A50-E37C-449B-BE29-80AA80D81C8B}"/>
    <dgm:cxn modelId="{929D05B3-0409-47DE-A06F-A7F8301C53B7}" srcId="{6C0C0FA5-9B09-4B33-8A06-0022C0580C22}" destId="{8C542E63-1FCD-4669-9323-04076FC20FE4}" srcOrd="0" destOrd="0" parTransId="{F8F44940-A0EC-437B-9561-A471E7C42B2F}" sibTransId="{A5AF3E9C-A7EB-4D21-A73D-6C27A7BF63F4}"/>
    <dgm:cxn modelId="{68903CDC-D6BF-4B48-967C-FA1489F3CA33}" type="presOf" srcId="{14E884C4-960B-465A-A026-40D9C2867432}" destId="{878A96D4-01C0-4515-9B49-25983DE3A382}" srcOrd="0" destOrd="0" presId="urn:microsoft.com/office/officeart/2018/2/layout/IconVerticalSolidList"/>
    <dgm:cxn modelId="{4208437E-5993-4A6D-82C4-7720D7F7FF87}" type="presParOf" srcId="{E0ADBCB2-AC6F-4DE8-98E6-92351B6F71D2}" destId="{94DF7F0F-EBA6-4A82-AD6B-14ACC42F5D9F}" srcOrd="0" destOrd="0" presId="urn:microsoft.com/office/officeart/2018/2/layout/IconVerticalSolidList"/>
    <dgm:cxn modelId="{26638E8A-5D66-4EC6-AA83-B4FD67DA66AF}" type="presParOf" srcId="{94DF7F0F-EBA6-4A82-AD6B-14ACC42F5D9F}" destId="{C700C4E2-A10A-436B-9B23-AB2FE93D3BC7}" srcOrd="0" destOrd="0" presId="urn:microsoft.com/office/officeart/2018/2/layout/IconVerticalSolidList"/>
    <dgm:cxn modelId="{D9426C36-A643-47DA-BB7E-B2B5DA889979}" type="presParOf" srcId="{94DF7F0F-EBA6-4A82-AD6B-14ACC42F5D9F}" destId="{626134D3-0BB5-4D71-99BE-582EA9D43B59}" srcOrd="1" destOrd="0" presId="urn:microsoft.com/office/officeart/2018/2/layout/IconVerticalSolidList"/>
    <dgm:cxn modelId="{C24BB0D9-BE35-4886-AE47-41202B618731}" type="presParOf" srcId="{94DF7F0F-EBA6-4A82-AD6B-14ACC42F5D9F}" destId="{6CD7CC55-D7A5-4CE2-B8A1-E49FB3997FDA}" srcOrd="2" destOrd="0" presId="urn:microsoft.com/office/officeart/2018/2/layout/IconVerticalSolidList"/>
    <dgm:cxn modelId="{C96148F3-0862-467E-96FF-84158E1398E5}" type="presParOf" srcId="{94DF7F0F-EBA6-4A82-AD6B-14ACC42F5D9F}" destId="{6F224C83-CCEC-489C-AED8-619104496369}" srcOrd="3" destOrd="0" presId="urn:microsoft.com/office/officeart/2018/2/layout/IconVerticalSolidList"/>
    <dgm:cxn modelId="{EA728E42-BFBE-4658-9043-5022E0949996}" type="presParOf" srcId="{E0ADBCB2-AC6F-4DE8-98E6-92351B6F71D2}" destId="{2AF89286-62D6-4542-9585-AEF667DB4892}" srcOrd="1" destOrd="0" presId="urn:microsoft.com/office/officeart/2018/2/layout/IconVerticalSolidList"/>
    <dgm:cxn modelId="{E4156A9C-3E66-438E-BBAD-8AD0D4C8F240}" type="presParOf" srcId="{E0ADBCB2-AC6F-4DE8-98E6-92351B6F71D2}" destId="{9D4084ED-8726-4D05-96DA-1988F3472659}" srcOrd="2" destOrd="0" presId="urn:microsoft.com/office/officeart/2018/2/layout/IconVerticalSolidList"/>
    <dgm:cxn modelId="{EA8ADB87-B729-4C21-B3B6-B2908748E751}" type="presParOf" srcId="{9D4084ED-8726-4D05-96DA-1988F3472659}" destId="{A72AC870-8EA9-49F1-97C5-F674F0690CCA}" srcOrd="0" destOrd="0" presId="urn:microsoft.com/office/officeart/2018/2/layout/IconVerticalSolidList"/>
    <dgm:cxn modelId="{8DD0F20D-8E25-4AEF-8050-D97C1863B368}" type="presParOf" srcId="{9D4084ED-8726-4D05-96DA-1988F3472659}" destId="{52766D2A-54B1-4DA8-92A0-B01CEF0D7BA9}" srcOrd="1" destOrd="0" presId="urn:microsoft.com/office/officeart/2018/2/layout/IconVerticalSolidList"/>
    <dgm:cxn modelId="{6CBE5882-7ECE-48C4-BB9A-A67F5BD4B8C0}" type="presParOf" srcId="{9D4084ED-8726-4D05-96DA-1988F3472659}" destId="{0F1AD315-5DAE-4561-98EF-7496A63228F7}" srcOrd="2" destOrd="0" presId="urn:microsoft.com/office/officeart/2018/2/layout/IconVerticalSolidList"/>
    <dgm:cxn modelId="{2B387033-0E3C-43D9-ADC3-5B4DBD26F7F4}" type="presParOf" srcId="{9D4084ED-8726-4D05-96DA-1988F3472659}" destId="{878A96D4-01C0-4515-9B49-25983DE3A382}" srcOrd="3" destOrd="0" presId="urn:microsoft.com/office/officeart/2018/2/layout/IconVerticalSolidList"/>
    <dgm:cxn modelId="{E23A782B-98B9-4BBC-825D-8EA3EFC1F96F}" type="presParOf" srcId="{E0ADBCB2-AC6F-4DE8-98E6-92351B6F71D2}" destId="{E5FE60BB-129A-405C-8A3C-37B88A12164C}" srcOrd="3" destOrd="0" presId="urn:microsoft.com/office/officeart/2018/2/layout/IconVerticalSolidList"/>
    <dgm:cxn modelId="{CCE84B30-F767-42B4-9313-9E65F4057033}" type="presParOf" srcId="{E0ADBCB2-AC6F-4DE8-98E6-92351B6F71D2}" destId="{52542F4D-298B-4789-958E-5B377F470F5F}" srcOrd="4" destOrd="0" presId="urn:microsoft.com/office/officeart/2018/2/layout/IconVerticalSolidList"/>
    <dgm:cxn modelId="{F869AFEA-AF2B-4F51-A33B-9A1C6C7ECD28}" type="presParOf" srcId="{52542F4D-298B-4789-958E-5B377F470F5F}" destId="{89A6A55A-C71D-4A7B-89FC-F8D1596E0FF5}" srcOrd="0" destOrd="0" presId="urn:microsoft.com/office/officeart/2018/2/layout/IconVerticalSolidList"/>
    <dgm:cxn modelId="{F7DBB9A7-4E03-46CB-97E6-B3486BC93BE9}" type="presParOf" srcId="{52542F4D-298B-4789-958E-5B377F470F5F}" destId="{6DAFACCD-DFFC-4C93-A9EE-FDF853BA38D3}" srcOrd="1" destOrd="0" presId="urn:microsoft.com/office/officeart/2018/2/layout/IconVerticalSolidList"/>
    <dgm:cxn modelId="{D12BD55A-B4A7-4620-B323-54510FF16C04}" type="presParOf" srcId="{52542F4D-298B-4789-958E-5B377F470F5F}" destId="{821F2451-38E7-4555-9930-C8C80727510B}" srcOrd="2" destOrd="0" presId="urn:microsoft.com/office/officeart/2018/2/layout/IconVerticalSolidList"/>
    <dgm:cxn modelId="{9324C535-0250-42C2-B7D0-B443CE3AF3C9}" type="presParOf" srcId="{52542F4D-298B-4789-958E-5B377F470F5F}" destId="{99937D3C-E18E-4B59-8BFD-E09A0BCB3EE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8613DD-B40D-4E33-911F-4E9B6DB92E52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61AE0C-380D-476B-9886-745FAE234E29}">
      <dgm:prSet phldrT="[Text]"/>
      <dgm:spPr/>
      <dgm:t>
        <a:bodyPr/>
        <a:lstStyle/>
        <a:p>
          <a:r>
            <a:rPr lang="en-US" dirty="0"/>
            <a:t>Goals</a:t>
          </a:r>
        </a:p>
      </dgm:t>
    </dgm:pt>
    <dgm:pt modelId="{D2083B3C-16E2-4608-BE18-790500E36D5B}" type="parTrans" cxnId="{E8633A1F-5B1B-434A-A044-572C48AD83E0}">
      <dgm:prSet/>
      <dgm:spPr/>
      <dgm:t>
        <a:bodyPr/>
        <a:lstStyle/>
        <a:p>
          <a:endParaRPr lang="en-US"/>
        </a:p>
      </dgm:t>
    </dgm:pt>
    <dgm:pt modelId="{7A6851E4-6A30-4DE2-9D34-BE891FCAA9F2}" type="sibTrans" cxnId="{E8633A1F-5B1B-434A-A044-572C48AD83E0}">
      <dgm:prSet/>
      <dgm:spPr/>
      <dgm:t>
        <a:bodyPr/>
        <a:lstStyle/>
        <a:p>
          <a:endParaRPr lang="en-US"/>
        </a:p>
      </dgm:t>
    </dgm:pt>
    <dgm:pt modelId="{16A4044B-4D51-4204-BA42-86B2BABB06D3}">
      <dgm:prSet phldrT="[Text]"/>
      <dgm:spPr/>
      <dgm:t>
        <a:bodyPr/>
        <a:lstStyle/>
        <a:p>
          <a:r>
            <a:rPr lang="en-US" dirty="0"/>
            <a:t>Decide to Act</a:t>
          </a:r>
        </a:p>
      </dgm:t>
    </dgm:pt>
    <dgm:pt modelId="{1474157B-9C2C-417E-9208-ADF38DAB8D5F}" type="parTrans" cxnId="{0BB10D0E-5795-416F-8BF6-6238DC09B4FA}">
      <dgm:prSet/>
      <dgm:spPr/>
      <dgm:t>
        <a:bodyPr/>
        <a:lstStyle/>
        <a:p>
          <a:endParaRPr lang="en-US"/>
        </a:p>
      </dgm:t>
    </dgm:pt>
    <dgm:pt modelId="{C379C69A-C09D-4F3F-A390-F14EB6391074}" type="sibTrans" cxnId="{0BB10D0E-5795-416F-8BF6-6238DC09B4FA}">
      <dgm:prSet/>
      <dgm:spPr/>
      <dgm:t>
        <a:bodyPr/>
        <a:lstStyle/>
        <a:p>
          <a:endParaRPr lang="en-US"/>
        </a:p>
      </dgm:t>
    </dgm:pt>
    <dgm:pt modelId="{95B33529-C479-4753-AB5A-A259B4A2BC75}">
      <dgm:prSet phldrT="[Text]"/>
      <dgm:spPr/>
      <dgm:t>
        <a:bodyPr/>
        <a:lstStyle/>
        <a:p>
          <a:r>
            <a:rPr lang="en-US" dirty="0"/>
            <a:t>Sequence of Actions</a:t>
          </a:r>
        </a:p>
      </dgm:t>
    </dgm:pt>
    <dgm:pt modelId="{A95E133B-D37B-4CDB-96DE-EB7C779A2F1F}" type="parTrans" cxnId="{01EB75A7-A892-4B05-8EA7-4A64648E2F49}">
      <dgm:prSet/>
      <dgm:spPr/>
      <dgm:t>
        <a:bodyPr/>
        <a:lstStyle/>
        <a:p>
          <a:endParaRPr lang="en-US"/>
        </a:p>
      </dgm:t>
    </dgm:pt>
    <dgm:pt modelId="{A5C32E63-710C-4B4A-9526-7026D88F8579}" type="sibTrans" cxnId="{01EB75A7-A892-4B05-8EA7-4A64648E2F49}">
      <dgm:prSet/>
      <dgm:spPr/>
      <dgm:t>
        <a:bodyPr/>
        <a:lstStyle/>
        <a:p>
          <a:endParaRPr lang="en-US"/>
        </a:p>
      </dgm:t>
    </dgm:pt>
    <dgm:pt modelId="{3D500228-9EAC-401E-8C9A-CCE3607A9C0D}">
      <dgm:prSet phldrT="[Text]"/>
      <dgm:spPr/>
      <dgm:t>
        <a:bodyPr/>
        <a:lstStyle/>
        <a:p>
          <a:r>
            <a:rPr lang="en-US" dirty="0"/>
            <a:t>Execute Actions</a:t>
          </a:r>
        </a:p>
      </dgm:t>
    </dgm:pt>
    <dgm:pt modelId="{98ABFA91-E900-43AD-B0C7-09358BBE7959}" type="parTrans" cxnId="{D2BA31F0-D130-40B7-9D49-12F8F4730385}">
      <dgm:prSet/>
      <dgm:spPr/>
      <dgm:t>
        <a:bodyPr/>
        <a:lstStyle/>
        <a:p>
          <a:endParaRPr lang="en-US"/>
        </a:p>
      </dgm:t>
    </dgm:pt>
    <dgm:pt modelId="{1F801B5D-5FD8-486D-8857-F89CAD02B6A3}" type="sibTrans" cxnId="{D2BA31F0-D130-40B7-9D49-12F8F4730385}">
      <dgm:prSet/>
      <dgm:spPr/>
      <dgm:t>
        <a:bodyPr/>
        <a:lstStyle/>
        <a:p>
          <a:endParaRPr lang="en-US"/>
        </a:p>
      </dgm:t>
    </dgm:pt>
    <dgm:pt modelId="{494A7DA4-7B00-4BD0-B6E4-5B16250E2226}">
      <dgm:prSet phldrT="[Text]"/>
      <dgm:spPr/>
      <dgm:t>
        <a:bodyPr/>
        <a:lstStyle/>
        <a:p>
          <a:r>
            <a:rPr lang="en-US" dirty="0"/>
            <a:t>World</a:t>
          </a:r>
        </a:p>
      </dgm:t>
    </dgm:pt>
    <dgm:pt modelId="{63001F6F-D8F4-4A1C-8847-23BA83BBBDA2}" type="parTrans" cxnId="{611397D4-515F-48BC-A654-CDE19348D541}">
      <dgm:prSet/>
      <dgm:spPr/>
      <dgm:t>
        <a:bodyPr/>
        <a:lstStyle/>
        <a:p>
          <a:endParaRPr lang="en-US"/>
        </a:p>
      </dgm:t>
    </dgm:pt>
    <dgm:pt modelId="{AD29EF01-4583-4ED6-84EC-6B77A1C089C8}" type="sibTrans" cxnId="{611397D4-515F-48BC-A654-CDE19348D541}">
      <dgm:prSet/>
      <dgm:spPr/>
      <dgm:t>
        <a:bodyPr/>
        <a:lstStyle/>
        <a:p>
          <a:endParaRPr lang="en-US"/>
        </a:p>
      </dgm:t>
    </dgm:pt>
    <dgm:pt modelId="{B63A42DC-789E-43D9-97F9-515C0FA72887}">
      <dgm:prSet phldrT="[Text]"/>
      <dgm:spPr/>
      <dgm:t>
        <a:bodyPr/>
        <a:lstStyle/>
        <a:p>
          <a:r>
            <a:rPr lang="en-US" dirty="0"/>
            <a:t>Perceive State of the World</a:t>
          </a:r>
        </a:p>
      </dgm:t>
    </dgm:pt>
    <dgm:pt modelId="{A4445DCC-DE69-449B-B798-E27CEBD6699C}" type="parTrans" cxnId="{526ECEE4-6227-4402-BBE6-75EEDA992609}">
      <dgm:prSet/>
      <dgm:spPr/>
      <dgm:t>
        <a:bodyPr/>
        <a:lstStyle/>
        <a:p>
          <a:endParaRPr lang="en-US"/>
        </a:p>
      </dgm:t>
    </dgm:pt>
    <dgm:pt modelId="{E6BFD7AB-9BC8-4448-BE29-4A63F84564DC}" type="sibTrans" cxnId="{526ECEE4-6227-4402-BBE6-75EEDA992609}">
      <dgm:prSet/>
      <dgm:spPr/>
      <dgm:t>
        <a:bodyPr/>
        <a:lstStyle/>
        <a:p>
          <a:endParaRPr lang="en-US"/>
        </a:p>
      </dgm:t>
    </dgm:pt>
    <dgm:pt modelId="{F213310C-F26B-416A-AFBE-CB16C8F56FCA}">
      <dgm:prSet phldrT="[Text]"/>
      <dgm:spPr/>
      <dgm:t>
        <a:bodyPr/>
        <a:lstStyle/>
        <a:p>
          <a:r>
            <a:rPr lang="en-US" dirty="0"/>
            <a:t>Interpret Perception</a:t>
          </a:r>
        </a:p>
      </dgm:t>
    </dgm:pt>
    <dgm:pt modelId="{92B31A31-1AD0-4FD2-A010-9CC4D9CBF010}" type="parTrans" cxnId="{6EEC7B9D-883D-4539-9701-F87D00B5C43F}">
      <dgm:prSet/>
      <dgm:spPr/>
      <dgm:t>
        <a:bodyPr/>
        <a:lstStyle/>
        <a:p>
          <a:endParaRPr lang="en-US"/>
        </a:p>
      </dgm:t>
    </dgm:pt>
    <dgm:pt modelId="{C6ECE0B6-F76E-4286-8B5C-48CFF64EE269}" type="sibTrans" cxnId="{6EEC7B9D-883D-4539-9701-F87D00B5C43F}">
      <dgm:prSet/>
      <dgm:spPr/>
      <dgm:t>
        <a:bodyPr/>
        <a:lstStyle/>
        <a:p>
          <a:endParaRPr lang="en-US"/>
        </a:p>
      </dgm:t>
    </dgm:pt>
    <dgm:pt modelId="{33A1DC4F-81DC-47EB-B450-1701D3E4AAF5}">
      <dgm:prSet phldrT="[Text]"/>
      <dgm:spPr/>
      <dgm:t>
        <a:bodyPr/>
        <a:lstStyle/>
        <a:p>
          <a:r>
            <a:rPr lang="en-US" dirty="0"/>
            <a:t>Evaluate</a:t>
          </a:r>
        </a:p>
      </dgm:t>
    </dgm:pt>
    <dgm:pt modelId="{4950370D-DF9C-4239-94CB-2AA7E68DE0D0}" type="parTrans" cxnId="{EA0E45A8-A168-45A0-8E16-14B6F1332768}">
      <dgm:prSet/>
      <dgm:spPr/>
      <dgm:t>
        <a:bodyPr/>
        <a:lstStyle/>
        <a:p>
          <a:endParaRPr lang="en-US"/>
        </a:p>
      </dgm:t>
    </dgm:pt>
    <dgm:pt modelId="{4AD40A32-C17A-45B9-BBFB-8FCEA8101D93}" type="sibTrans" cxnId="{EA0E45A8-A168-45A0-8E16-14B6F1332768}">
      <dgm:prSet/>
      <dgm:spPr/>
      <dgm:t>
        <a:bodyPr/>
        <a:lstStyle/>
        <a:p>
          <a:endParaRPr lang="en-US"/>
        </a:p>
      </dgm:t>
    </dgm:pt>
    <dgm:pt modelId="{3622FBF4-6579-4871-8511-386333C00789}" type="pres">
      <dgm:prSet presAssocID="{E18613DD-B40D-4E33-911F-4E9B6DB92E52}" presName="cycle" presStyleCnt="0">
        <dgm:presLayoutVars>
          <dgm:dir/>
          <dgm:resizeHandles val="exact"/>
        </dgm:presLayoutVars>
      </dgm:prSet>
      <dgm:spPr/>
    </dgm:pt>
    <dgm:pt modelId="{BB2582D1-BD3D-4CB6-BF11-AF1B3B9ABAFB}" type="pres">
      <dgm:prSet presAssocID="{9461AE0C-380D-476B-9886-745FAE234E29}" presName="node" presStyleLbl="node1" presStyleIdx="0" presStyleCnt="8">
        <dgm:presLayoutVars>
          <dgm:bulletEnabled val="1"/>
        </dgm:presLayoutVars>
      </dgm:prSet>
      <dgm:spPr/>
    </dgm:pt>
    <dgm:pt modelId="{7785DE0C-3783-4033-A8E0-1622FC520DD8}" type="pres">
      <dgm:prSet presAssocID="{7A6851E4-6A30-4DE2-9D34-BE891FCAA9F2}" presName="sibTrans" presStyleLbl="sibTrans2D1" presStyleIdx="0" presStyleCnt="8"/>
      <dgm:spPr/>
    </dgm:pt>
    <dgm:pt modelId="{3261E6FD-D81E-4C2C-BAB1-9A4F66D1B965}" type="pres">
      <dgm:prSet presAssocID="{7A6851E4-6A30-4DE2-9D34-BE891FCAA9F2}" presName="connectorText" presStyleLbl="sibTrans2D1" presStyleIdx="0" presStyleCnt="8"/>
      <dgm:spPr/>
    </dgm:pt>
    <dgm:pt modelId="{4580F003-BFF9-4BC2-BAF3-358F48C994F6}" type="pres">
      <dgm:prSet presAssocID="{16A4044B-4D51-4204-BA42-86B2BABB06D3}" presName="node" presStyleLbl="node1" presStyleIdx="1" presStyleCnt="8">
        <dgm:presLayoutVars>
          <dgm:bulletEnabled val="1"/>
        </dgm:presLayoutVars>
      </dgm:prSet>
      <dgm:spPr/>
    </dgm:pt>
    <dgm:pt modelId="{957DB05F-4E49-4949-90A8-BB061171C248}" type="pres">
      <dgm:prSet presAssocID="{C379C69A-C09D-4F3F-A390-F14EB6391074}" presName="sibTrans" presStyleLbl="sibTrans2D1" presStyleIdx="1" presStyleCnt="8"/>
      <dgm:spPr/>
    </dgm:pt>
    <dgm:pt modelId="{0F364E42-B1F5-4D83-8E1A-D95B03F70DC2}" type="pres">
      <dgm:prSet presAssocID="{C379C69A-C09D-4F3F-A390-F14EB6391074}" presName="connectorText" presStyleLbl="sibTrans2D1" presStyleIdx="1" presStyleCnt="8"/>
      <dgm:spPr/>
    </dgm:pt>
    <dgm:pt modelId="{15CB4374-2F63-4274-A17A-6CD45ABE9C16}" type="pres">
      <dgm:prSet presAssocID="{95B33529-C479-4753-AB5A-A259B4A2BC75}" presName="node" presStyleLbl="node1" presStyleIdx="2" presStyleCnt="8">
        <dgm:presLayoutVars>
          <dgm:bulletEnabled val="1"/>
        </dgm:presLayoutVars>
      </dgm:prSet>
      <dgm:spPr/>
    </dgm:pt>
    <dgm:pt modelId="{6E50B8F4-FF8C-41E2-A917-A042CCA2947C}" type="pres">
      <dgm:prSet presAssocID="{A5C32E63-710C-4B4A-9526-7026D88F8579}" presName="sibTrans" presStyleLbl="sibTrans2D1" presStyleIdx="2" presStyleCnt="8"/>
      <dgm:spPr/>
    </dgm:pt>
    <dgm:pt modelId="{DBA0A08A-5AC4-42B1-ACAD-CECD0E99BB24}" type="pres">
      <dgm:prSet presAssocID="{A5C32E63-710C-4B4A-9526-7026D88F8579}" presName="connectorText" presStyleLbl="sibTrans2D1" presStyleIdx="2" presStyleCnt="8"/>
      <dgm:spPr/>
    </dgm:pt>
    <dgm:pt modelId="{F562DEEA-3D02-4838-ACDB-6CF3434C9AC9}" type="pres">
      <dgm:prSet presAssocID="{3D500228-9EAC-401E-8C9A-CCE3607A9C0D}" presName="node" presStyleLbl="node1" presStyleIdx="3" presStyleCnt="8">
        <dgm:presLayoutVars>
          <dgm:bulletEnabled val="1"/>
        </dgm:presLayoutVars>
      </dgm:prSet>
      <dgm:spPr/>
    </dgm:pt>
    <dgm:pt modelId="{7126021A-7DA1-4274-A0EA-2DA002AF35C5}" type="pres">
      <dgm:prSet presAssocID="{1F801B5D-5FD8-486D-8857-F89CAD02B6A3}" presName="sibTrans" presStyleLbl="sibTrans2D1" presStyleIdx="3" presStyleCnt="8"/>
      <dgm:spPr/>
    </dgm:pt>
    <dgm:pt modelId="{DD066F6D-DCF7-44D3-8FED-1D7D9D092071}" type="pres">
      <dgm:prSet presAssocID="{1F801B5D-5FD8-486D-8857-F89CAD02B6A3}" presName="connectorText" presStyleLbl="sibTrans2D1" presStyleIdx="3" presStyleCnt="8"/>
      <dgm:spPr/>
    </dgm:pt>
    <dgm:pt modelId="{E9CD8CD5-227B-45C0-91F0-0B25FA4528B3}" type="pres">
      <dgm:prSet presAssocID="{494A7DA4-7B00-4BD0-B6E4-5B16250E2226}" presName="node" presStyleLbl="node1" presStyleIdx="4" presStyleCnt="8">
        <dgm:presLayoutVars>
          <dgm:bulletEnabled val="1"/>
        </dgm:presLayoutVars>
      </dgm:prSet>
      <dgm:spPr/>
    </dgm:pt>
    <dgm:pt modelId="{BE536C7E-929D-467E-96A0-89D5F3EB380A}" type="pres">
      <dgm:prSet presAssocID="{AD29EF01-4583-4ED6-84EC-6B77A1C089C8}" presName="sibTrans" presStyleLbl="sibTrans2D1" presStyleIdx="4" presStyleCnt="8"/>
      <dgm:spPr/>
    </dgm:pt>
    <dgm:pt modelId="{2447219E-802F-4F9B-88D6-6C72B140F26E}" type="pres">
      <dgm:prSet presAssocID="{AD29EF01-4583-4ED6-84EC-6B77A1C089C8}" presName="connectorText" presStyleLbl="sibTrans2D1" presStyleIdx="4" presStyleCnt="8"/>
      <dgm:spPr/>
    </dgm:pt>
    <dgm:pt modelId="{69162AFB-7022-4C09-A397-AE0F94985DF3}" type="pres">
      <dgm:prSet presAssocID="{B63A42DC-789E-43D9-97F9-515C0FA72887}" presName="node" presStyleLbl="node1" presStyleIdx="5" presStyleCnt="8">
        <dgm:presLayoutVars>
          <dgm:bulletEnabled val="1"/>
        </dgm:presLayoutVars>
      </dgm:prSet>
      <dgm:spPr/>
    </dgm:pt>
    <dgm:pt modelId="{D974929A-CF95-45BB-BF4A-1694711FB685}" type="pres">
      <dgm:prSet presAssocID="{E6BFD7AB-9BC8-4448-BE29-4A63F84564DC}" presName="sibTrans" presStyleLbl="sibTrans2D1" presStyleIdx="5" presStyleCnt="8"/>
      <dgm:spPr/>
    </dgm:pt>
    <dgm:pt modelId="{08FE81D7-C6C1-4661-9589-DC2BFAF55F45}" type="pres">
      <dgm:prSet presAssocID="{E6BFD7AB-9BC8-4448-BE29-4A63F84564DC}" presName="connectorText" presStyleLbl="sibTrans2D1" presStyleIdx="5" presStyleCnt="8"/>
      <dgm:spPr/>
    </dgm:pt>
    <dgm:pt modelId="{2B5E8EE7-8C85-4680-9854-74323E1E8554}" type="pres">
      <dgm:prSet presAssocID="{F213310C-F26B-416A-AFBE-CB16C8F56FCA}" presName="node" presStyleLbl="node1" presStyleIdx="6" presStyleCnt="8">
        <dgm:presLayoutVars>
          <dgm:bulletEnabled val="1"/>
        </dgm:presLayoutVars>
      </dgm:prSet>
      <dgm:spPr/>
    </dgm:pt>
    <dgm:pt modelId="{D1322333-9873-4780-B2D2-3BE1EFE5BD2F}" type="pres">
      <dgm:prSet presAssocID="{C6ECE0B6-F76E-4286-8B5C-48CFF64EE269}" presName="sibTrans" presStyleLbl="sibTrans2D1" presStyleIdx="6" presStyleCnt="8"/>
      <dgm:spPr/>
    </dgm:pt>
    <dgm:pt modelId="{FE1B17F4-FC75-480D-8188-B1E9B554EC34}" type="pres">
      <dgm:prSet presAssocID="{C6ECE0B6-F76E-4286-8B5C-48CFF64EE269}" presName="connectorText" presStyleLbl="sibTrans2D1" presStyleIdx="6" presStyleCnt="8"/>
      <dgm:spPr/>
    </dgm:pt>
    <dgm:pt modelId="{68E3A6DB-0B22-472F-A27E-69C1A91C3DEF}" type="pres">
      <dgm:prSet presAssocID="{33A1DC4F-81DC-47EB-B450-1701D3E4AAF5}" presName="node" presStyleLbl="node1" presStyleIdx="7" presStyleCnt="8">
        <dgm:presLayoutVars>
          <dgm:bulletEnabled val="1"/>
        </dgm:presLayoutVars>
      </dgm:prSet>
      <dgm:spPr/>
    </dgm:pt>
    <dgm:pt modelId="{07CBD9DA-160E-4932-B60F-54BDE60BD0DF}" type="pres">
      <dgm:prSet presAssocID="{4AD40A32-C17A-45B9-BBFB-8FCEA8101D93}" presName="sibTrans" presStyleLbl="sibTrans2D1" presStyleIdx="7" presStyleCnt="8"/>
      <dgm:spPr/>
    </dgm:pt>
    <dgm:pt modelId="{86708817-EBF2-4CB3-A1FF-7578478078C6}" type="pres">
      <dgm:prSet presAssocID="{4AD40A32-C17A-45B9-BBFB-8FCEA8101D93}" presName="connectorText" presStyleLbl="sibTrans2D1" presStyleIdx="7" presStyleCnt="8"/>
      <dgm:spPr/>
    </dgm:pt>
  </dgm:ptLst>
  <dgm:cxnLst>
    <dgm:cxn modelId="{2681DC07-A58B-4391-BD68-5AD21CB1DD4C}" type="presOf" srcId="{E18613DD-B40D-4E33-911F-4E9B6DB92E52}" destId="{3622FBF4-6579-4871-8511-386333C00789}" srcOrd="0" destOrd="0" presId="urn:microsoft.com/office/officeart/2005/8/layout/cycle2"/>
    <dgm:cxn modelId="{5FFC770B-E640-4EC6-BE1D-F4818020BC74}" type="presOf" srcId="{494A7DA4-7B00-4BD0-B6E4-5B16250E2226}" destId="{E9CD8CD5-227B-45C0-91F0-0B25FA4528B3}" srcOrd="0" destOrd="0" presId="urn:microsoft.com/office/officeart/2005/8/layout/cycle2"/>
    <dgm:cxn modelId="{0BB10D0E-5795-416F-8BF6-6238DC09B4FA}" srcId="{E18613DD-B40D-4E33-911F-4E9B6DB92E52}" destId="{16A4044B-4D51-4204-BA42-86B2BABB06D3}" srcOrd="1" destOrd="0" parTransId="{1474157B-9C2C-417E-9208-ADF38DAB8D5F}" sibTransId="{C379C69A-C09D-4F3F-A390-F14EB6391074}"/>
    <dgm:cxn modelId="{E8633A1F-5B1B-434A-A044-572C48AD83E0}" srcId="{E18613DD-B40D-4E33-911F-4E9B6DB92E52}" destId="{9461AE0C-380D-476B-9886-745FAE234E29}" srcOrd="0" destOrd="0" parTransId="{D2083B3C-16E2-4608-BE18-790500E36D5B}" sibTransId="{7A6851E4-6A30-4DE2-9D34-BE891FCAA9F2}"/>
    <dgm:cxn modelId="{2C631920-04BE-4700-AD9D-E89AA7FA2D10}" type="presOf" srcId="{95B33529-C479-4753-AB5A-A259B4A2BC75}" destId="{15CB4374-2F63-4274-A17A-6CD45ABE9C16}" srcOrd="0" destOrd="0" presId="urn:microsoft.com/office/officeart/2005/8/layout/cycle2"/>
    <dgm:cxn modelId="{57327A25-FDCE-45C7-87D6-D505AB78A39B}" type="presOf" srcId="{C6ECE0B6-F76E-4286-8B5C-48CFF64EE269}" destId="{D1322333-9873-4780-B2D2-3BE1EFE5BD2F}" srcOrd="0" destOrd="0" presId="urn:microsoft.com/office/officeart/2005/8/layout/cycle2"/>
    <dgm:cxn modelId="{73651538-BB9D-4F8E-B3A4-234EC77E78E8}" type="presOf" srcId="{A5C32E63-710C-4B4A-9526-7026D88F8579}" destId="{6E50B8F4-FF8C-41E2-A917-A042CCA2947C}" srcOrd="0" destOrd="0" presId="urn:microsoft.com/office/officeart/2005/8/layout/cycle2"/>
    <dgm:cxn modelId="{35EB353C-73DA-4D47-8264-A0EF664C433A}" type="presOf" srcId="{C6ECE0B6-F76E-4286-8B5C-48CFF64EE269}" destId="{FE1B17F4-FC75-480D-8188-B1E9B554EC34}" srcOrd="1" destOrd="0" presId="urn:microsoft.com/office/officeart/2005/8/layout/cycle2"/>
    <dgm:cxn modelId="{C9603E3D-BFCE-4093-8437-2D90D7F9C089}" type="presOf" srcId="{7A6851E4-6A30-4DE2-9D34-BE891FCAA9F2}" destId="{7785DE0C-3783-4033-A8E0-1622FC520DD8}" srcOrd="0" destOrd="0" presId="urn:microsoft.com/office/officeart/2005/8/layout/cycle2"/>
    <dgm:cxn modelId="{32789343-D3B8-49A1-AF72-01538051AC3A}" type="presOf" srcId="{1F801B5D-5FD8-486D-8857-F89CAD02B6A3}" destId="{7126021A-7DA1-4274-A0EA-2DA002AF35C5}" srcOrd="0" destOrd="0" presId="urn:microsoft.com/office/officeart/2005/8/layout/cycle2"/>
    <dgm:cxn modelId="{47F59B44-6B69-4B82-A502-1707330CC918}" type="presOf" srcId="{C379C69A-C09D-4F3F-A390-F14EB6391074}" destId="{0F364E42-B1F5-4D83-8E1A-D95B03F70DC2}" srcOrd="1" destOrd="0" presId="urn:microsoft.com/office/officeart/2005/8/layout/cycle2"/>
    <dgm:cxn modelId="{49948357-7EDD-476C-9A31-7F1F68B63924}" type="presOf" srcId="{9461AE0C-380D-476B-9886-745FAE234E29}" destId="{BB2582D1-BD3D-4CB6-BF11-AF1B3B9ABAFB}" srcOrd="0" destOrd="0" presId="urn:microsoft.com/office/officeart/2005/8/layout/cycle2"/>
    <dgm:cxn modelId="{749CB478-09BB-4DC0-83B2-E5DB58EEC6F1}" type="presOf" srcId="{3D500228-9EAC-401E-8C9A-CCE3607A9C0D}" destId="{F562DEEA-3D02-4838-ACDB-6CF3434C9AC9}" srcOrd="0" destOrd="0" presId="urn:microsoft.com/office/officeart/2005/8/layout/cycle2"/>
    <dgm:cxn modelId="{2ED7147E-1BC4-4CFA-BF70-4D145A239208}" type="presOf" srcId="{C379C69A-C09D-4F3F-A390-F14EB6391074}" destId="{957DB05F-4E49-4949-90A8-BB061171C248}" srcOrd="0" destOrd="0" presId="urn:microsoft.com/office/officeart/2005/8/layout/cycle2"/>
    <dgm:cxn modelId="{62BBF183-541E-4E4E-95C9-8FA06785D652}" type="presOf" srcId="{4AD40A32-C17A-45B9-BBFB-8FCEA8101D93}" destId="{86708817-EBF2-4CB3-A1FF-7578478078C6}" srcOrd="1" destOrd="0" presId="urn:microsoft.com/office/officeart/2005/8/layout/cycle2"/>
    <dgm:cxn modelId="{3665C38B-3920-48FC-A196-9DAAA699F164}" type="presOf" srcId="{E6BFD7AB-9BC8-4448-BE29-4A63F84564DC}" destId="{D974929A-CF95-45BB-BF4A-1694711FB685}" srcOrd="0" destOrd="0" presId="urn:microsoft.com/office/officeart/2005/8/layout/cycle2"/>
    <dgm:cxn modelId="{0AFCB798-454E-4CFB-B638-36EB7A7B6940}" type="presOf" srcId="{B63A42DC-789E-43D9-97F9-515C0FA72887}" destId="{69162AFB-7022-4C09-A397-AE0F94985DF3}" srcOrd="0" destOrd="0" presId="urn:microsoft.com/office/officeart/2005/8/layout/cycle2"/>
    <dgm:cxn modelId="{A4D99C9A-55CA-4DC3-AD37-55C4E8514AAE}" type="presOf" srcId="{A5C32E63-710C-4B4A-9526-7026D88F8579}" destId="{DBA0A08A-5AC4-42B1-ACAD-CECD0E99BB24}" srcOrd="1" destOrd="0" presId="urn:microsoft.com/office/officeart/2005/8/layout/cycle2"/>
    <dgm:cxn modelId="{6EEC7B9D-883D-4539-9701-F87D00B5C43F}" srcId="{E18613DD-B40D-4E33-911F-4E9B6DB92E52}" destId="{F213310C-F26B-416A-AFBE-CB16C8F56FCA}" srcOrd="6" destOrd="0" parTransId="{92B31A31-1AD0-4FD2-A010-9CC4D9CBF010}" sibTransId="{C6ECE0B6-F76E-4286-8B5C-48CFF64EE269}"/>
    <dgm:cxn modelId="{01EB75A7-A892-4B05-8EA7-4A64648E2F49}" srcId="{E18613DD-B40D-4E33-911F-4E9B6DB92E52}" destId="{95B33529-C479-4753-AB5A-A259B4A2BC75}" srcOrd="2" destOrd="0" parTransId="{A95E133B-D37B-4CDB-96DE-EB7C779A2F1F}" sibTransId="{A5C32E63-710C-4B4A-9526-7026D88F8579}"/>
    <dgm:cxn modelId="{EA0E45A8-A168-45A0-8E16-14B6F1332768}" srcId="{E18613DD-B40D-4E33-911F-4E9B6DB92E52}" destId="{33A1DC4F-81DC-47EB-B450-1701D3E4AAF5}" srcOrd="7" destOrd="0" parTransId="{4950370D-DF9C-4239-94CB-2AA7E68DE0D0}" sibTransId="{4AD40A32-C17A-45B9-BBFB-8FCEA8101D93}"/>
    <dgm:cxn modelId="{C712CFAE-8283-4677-80CE-9EF2125B200D}" type="presOf" srcId="{7A6851E4-6A30-4DE2-9D34-BE891FCAA9F2}" destId="{3261E6FD-D81E-4C2C-BAB1-9A4F66D1B965}" srcOrd="1" destOrd="0" presId="urn:microsoft.com/office/officeart/2005/8/layout/cycle2"/>
    <dgm:cxn modelId="{E98636B0-793B-4D65-BB93-43C55B73D187}" type="presOf" srcId="{1F801B5D-5FD8-486D-8857-F89CAD02B6A3}" destId="{DD066F6D-DCF7-44D3-8FED-1D7D9D092071}" srcOrd="1" destOrd="0" presId="urn:microsoft.com/office/officeart/2005/8/layout/cycle2"/>
    <dgm:cxn modelId="{D916FBB6-89F7-4655-ACFD-F9AC22B2638A}" type="presOf" srcId="{33A1DC4F-81DC-47EB-B450-1701D3E4AAF5}" destId="{68E3A6DB-0B22-472F-A27E-69C1A91C3DEF}" srcOrd="0" destOrd="0" presId="urn:microsoft.com/office/officeart/2005/8/layout/cycle2"/>
    <dgm:cxn modelId="{072397BB-4AD8-4FA9-9D17-EFDA25E6142C}" type="presOf" srcId="{E6BFD7AB-9BC8-4448-BE29-4A63F84564DC}" destId="{08FE81D7-C6C1-4661-9589-DC2BFAF55F45}" srcOrd="1" destOrd="0" presId="urn:microsoft.com/office/officeart/2005/8/layout/cycle2"/>
    <dgm:cxn modelId="{F2F849C1-A9E4-4C62-BC78-C73F2C6EC7B8}" type="presOf" srcId="{4AD40A32-C17A-45B9-BBFB-8FCEA8101D93}" destId="{07CBD9DA-160E-4932-B60F-54BDE60BD0DF}" srcOrd="0" destOrd="0" presId="urn:microsoft.com/office/officeart/2005/8/layout/cycle2"/>
    <dgm:cxn modelId="{E7EFA6CF-F559-4EB4-8DAF-6559A87FD94E}" type="presOf" srcId="{16A4044B-4D51-4204-BA42-86B2BABB06D3}" destId="{4580F003-BFF9-4BC2-BAF3-358F48C994F6}" srcOrd="0" destOrd="0" presId="urn:microsoft.com/office/officeart/2005/8/layout/cycle2"/>
    <dgm:cxn modelId="{997C09D0-4A9A-43E3-AB04-A94965D59757}" type="presOf" srcId="{F213310C-F26B-416A-AFBE-CB16C8F56FCA}" destId="{2B5E8EE7-8C85-4680-9854-74323E1E8554}" srcOrd="0" destOrd="0" presId="urn:microsoft.com/office/officeart/2005/8/layout/cycle2"/>
    <dgm:cxn modelId="{611397D4-515F-48BC-A654-CDE19348D541}" srcId="{E18613DD-B40D-4E33-911F-4E9B6DB92E52}" destId="{494A7DA4-7B00-4BD0-B6E4-5B16250E2226}" srcOrd="4" destOrd="0" parTransId="{63001F6F-D8F4-4A1C-8847-23BA83BBBDA2}" sibTransId="{AD29EF01-4583-4ED6-84EC-6B77A1C089C8}"/>
    <dgm:cxn modelId="{526ECEE4-6227-4402-BBE6-75EEDA992609}" srcId="{E18613DD-B40D-4E33-911F-4E9B6DB92E52}" destId="{B63A42DC-789E-43D9-97F9-515C0FA72887}" srcOrd="5" destOrd="0" parTransId="{A4445DCC-DE69-449B-B798-E27CEBD6699C}" sibTransId="{E6BFD7AB-9BC8-4448-BE29-4A63F84564DC}"/>
    <dgm:cxn modelId="{D2BA31F0-D130-40B7-9D49-12F8F4730385}" srcId="{E18613DD-B40D-4E33-911F-4E9B6DB92E52}" destId="{3D500228-9EAC-401E-8C9A-CCE3607A9C0D}" srcOrd="3" destOrd="0" parTransId="{98ABFA91-E900-43AD-B0C7-09358BBE7959}" sibTransId="{1F801B5D-5FD8-486D-8857-F89CAD02B6A3}"/>
    <dgm:cxn modelId="{358B88F1-A386-4BAB-BD13-ABF69A7B67FE}" type="presOf" srcId="{AD29EF01-4583-4ED6-84EC-6B77A1C089C8}" destId="{2447219E-802F-4F9B-88D6-6C72B140F26E}" srcOrd="1" destOrd="0" presId="urn:microsoft.com/office/officeart/2005/8/layout/cycle2"/>
    <dgm:cxn modelId="{6F3ECFF7-900D-4697-B307-7FFE32FB8859}" type="presOf" srcId="{AD29EF01-4583-4ED6-84EC-6B77A1C089C8}" destId="{BE536C7E-929D-467E-96A0-89D5F3EB380A}" srcOrd="0" destOrd="0" presId="urn:microsoft.com/office/officeart/2005/8/layout/cycle2"/>
    <dgm:cxn modelId="{530B2561-38B8-4CF8-BCF5-BC6FC109FEBF}" type="presParOf" srcId="{3622FBF4-6579-4871-8511-386333C00789}" destId="{BB2582D1-BD3D-4CB6-BF11-AF1B3B9ABAFB}" srcOrd="0" destOrd="0" presId="urn:microsoft.com/office/officeart/2005/8/layout/cycle2"/>
    <dgm:cxn modelId="{0DF1810F-34CE-480E-A0B0-9D323B1CAF68}" type="presParOf" srcId="{3622FBF4-6579-4871-8511-386333C00789}" destId="{7785DE0C-3783-4033-A8E0-1622FC520DD8}" srcOrd="1" destOrd="0" presId="urn:microsoft.com/office/officeart/2005/8/layout/cycle2"/>
    <dgm:cxn modelId="{B8B96EFA-5BD6-42CC-A98E-88F5575EFA92}" type="presParOf" srcId="{7785DE0C-3783-4033-A8E0-1622FC520DD8}" destId="{3261E6FD-D81E-4C2C-BAB1-9A4F66D1B965}" srcOrd="0" destOrd="0" presId="urn:microsoft.com/office/officeart/2005/8/layout/cycle2"/>
    <dgm:cxn modelId="{C04102E1-21D9-4CF3-A8C2-EE5CA07028EE}" type="presParOf" srcId="{3622FBF4-6579-4871-8511-386333C00789}" destId="{4580F003-BFF9-4BC2-BAF3-358F48C994F6}" srcOrd="2" destOrd="0" presId="urn:microsoft.com/office/officeart/2005/8/layout/cycle2"/>
    <dgm:cxn modelId="{77862F9E-356A-43D9-BFA6-8FFAE46DAA49}" type="presParOf" srcId="{3622FBF4-6579-4871-8511-386333C00789}" destId="{957DB05F-4E49-4949-90A8-BB061171C248}" srcOrd="3" destOrd="0" presId="urn:microsoft.com/office/officeart/2005/8/layout/cycle2"/>
    <dgm:cxn modelId="{E2A8B44A-E356-499B-8942-7182EC8E5CF3}" type="presParOf" srcId="{957DB05F-4E49-4949-90A8-BB061171C248}" destId="{0F364E42-B1F5-4D83-8E1A-D95B03F70DC2}" srcOrd="0" destOrd="0" presId="urn:microsoft.com/office/officeart/2005/8/layout/cycle2"/>
    <dgm:cxn modelId="{C9F4C554-B329-400B-AE8A-A67F02778944}" type="presParOf" srcId="{3622FBF4-6579-4871-8511-386333C00789}" destId="{15CB4374-2F63-4274-A17A-6CD45ABE9C16}" srcOrd="4" destOrd="0" presId="urn:microsoft.com/office/officeart/2005/8/layout/cycle2"/>
    <dgm:cxn modelId="{870024D1-F647-4F13-9B7E-08EE9BF3D767}" type="presParOf" srcId="{3622FBF4-6579-4871-8511-386333C00789}" destId="{6E50B8F4-FF8C-41E2-A917-A042CCA2947C}" srcOrd="5" destOrd="0" presId="urn:microsoft.com/office/officeart/2005/8/layout/cycle2"/>
    <dgm:cxn modelId="{F13B5B94-D38F-4C3A-8740-E495BAE00932}" type="presParOf" srcId="{6E50B8F4-FF8C-41E2-A917-A042CCA2947C}" destId="{DBA0A08A-5AC4-42B1-ACAD-CECD0E99BB24}" srcOrd="0" destOrd="0" presId="urn:microsoft.com/office/officeart/2005/8/layout/cycle2"/>
    <dgm:cxn modelId="{3DB148B3-14B0-4725-B06F-2963AFB20BC9}" type="presParOf" srcId="{3622FBF4-6579-4871-8511-386333C00789}" destId="{F562DEEA-3D02-4838-ACDB-6CF3434C9AC9}" srcOrd="6" destOrd="0" presId="urn:microsoft.com/office/officeart/2005/8/layout/cycle2"/>
    <dgm:cxn modelId="{CBE83CE3-3C0D-4C3C-9C61-307BB3B2C788}" type="presParOf" srcId="{3622FBF4-6579-4871-8511-386333C00789}" destId="{7126021A-7DA1-4274-A0EA-2DA002AF35C5}" srcOrd="7" destOrd="0" presId="urn:microsoft.com/office/officeart/2005/8/layout/cycle2"/>
    <dgm:cxn modelId="{F6AE5FD7-1227-4F64-8237-AC8F6A3BBB7F}" type="presParOf" srcId="{7126021A-7DA1-4274-A0EA-2DA002AF35C5}" destId="{DD066F6D-DCF7-44D3-8FED-1D7D9D092071}" srcOrd="0" destOrd="0" presId="urn:microsoft.com/office/officeart/2005/8/layout/cycle2"/>
    <dgm:cxn modelId="{E0895F66-37A9-4F1E-A22E-B6A1D98E46AB}" type="presParOf" srcId="{3622FBF4-6579-4871-8511-386333C00789}" destId="{E9CD8CD5-227B-45C0-91F0-0B25FA4528B3}" srcOrd="8" destOrd="0" presId="urn:microsoft.com/office/officeart/2005/8/layout/cycle2"/>
    <dgm:cxn modelId="{FC53E2DF-1113-4848-BE9F-5111CE283248}" type="presParOf" srcId="{3622FBF4-6579-4871-8511-386333C00789}" destId="{BE536C7E-929D-467E-96A0-89D5F3EB380A}" srcOrd="9" destOrd="0" presId="urn:microsoft.com/office/officeart/2005/8/layout/cycle2"/>
    <dgm:cxn modelId="{2B42C111-20F2-4AD5-B1CE-5C089ECEB343}" type="presParOf" srcId="{BE536C7E-929D-467E-96A0-89D5F3EB380A}" destId="{2447219E-802F-4F9B-88D6-6C72B140F26E}" srcOrd="0" destOrd="0" presId="urn:microsoft.com/office/officeart/2005/8/layout/cycle2"/>
    <dgm:cxn modelId="{EA831F65-325B-41DD-B748-B3B06227AE85}" type="presParOf" srcId="{3622FBF4-6579-4871-8511-386333C00789}" destId="{69162AFB-7022-4C09-A397-AE0F94985DF3}" srcOrd="10" destOrd="0" presId="urn:microsoft.com/office/officeart/2005/8/layout/cycle2"/>
    <dgm:cxn modelId="{C74315B7-A1AC-4501-9D43-CDDD8D8CA855}" type="presParOf" srcId="{3622FBF4-6579-4871-8511-386333C00789}" destId="{D974929A-CF95-45BB-BF4A-1694711FB685}" srcOrd="11" destOrd="0" presId="urn:microsoft.com/office/officeart/2005/8/layout/cycle2"/>
    <dgm:cxn modelId="{E62D8EC0-5D99-4E76-B732-6FEDAAC00C63}" type="presParOf" srcId="{D974929A-CF95-45BB-BF4A-1694711FB685}" destId="{08FE81D7-C6C1-4661-9589-DC2BFAF55F45}" srcOrd="0" destOrd="0" presId="urn:microsoft.com/office/officeart/2005/8/layout/cycle2"/>
    <dgm:cxn modelId="{0CDD1C80-DCA5-4F16-8BA1-08B9F53EB06D}" type="presParOf" srcId="{3622FBF4-6579-4871-8511-386333C00789}" destId="{2B5E8EE7-8C85-4680-9854-74323E1E8554}" srcOrd="12" destOrd="0" presId="urn:microsoft.com/office/officeart/2005/8/layout/cycle2"/>
    <dgm:cxn modelId="{7EAB963C-2AA5-4E3D-ABE5-72A9E6EC06BA}" type="presParOf" srcId="{3622FBF4-6579-4871-8511-386333C00789}" destId="{D1322333-9873-4780-B2D2-3BE1EFE5BD2F}" srcOrd="13" destOrd="0" presId="urn:microsoft.com/office/officeart/2005/8/layout/cycle2"/>
    <dgm:cxn modelId="{4DC1CDD8-2C28-4CD4-A809-B3125CE5F09E}" type="presParOf" srcId="{D1322333-9873-4780-B2D2-3BE1EFE5BD2F}" destId="{FE1B17F4-FC75-480D-8188-B1E9B554EC34}" srcOrd="0" destOrd="0" presId="urn:microsoft.com/office/officeart/2005/8/layout/cycle2"/>
    <dgm:cxn modelId="{1A163891-3C0E-439B-8EF2-D1CE57177E52}" type="presParOf" srcId="{3622FBF4-6579-4871-8511-386333C00789}" destId="{68E3A6DB-0B22-472F-A27E-69C1A91C3DEF}" srcOrd="14" destOrd="0" presId="urn:microsoft.com/office/officeart/2005/8/layout/cycle2"/>
    <dgm:cxn modelId="{1CCC0F52-E98D-4780-990A-8C4B4E7E71E8}" type="presParOf" srcId="{3622FBF4-6579-4871-8511-386333C00789}" destId="{07CBD9DA-160E-4932-B60F-54BDE60BD0DF}" srcOrd="15" destOrd="0" presId="urn:microsoft.com/office/officeart/2005/8/layout/cycle2"/>
    <dgm:cxn modelId="{1A1DF134-CFC0-49AA-828C-CC90BC43D1DB}" type="presParOf" srcId="{07CBD9DA-160E-4932-B60F-54BDE60BD0DF}" destId="{86708817-EBF2-4CB3-A1FF-7578478078C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8613DD-B40D-4E33-911F-4E9B6DB92E52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61AE0C-380D-476B-9886-745FAE234E29}">
      <dgm:prSet phldrT="[Text]" custT="1"/>
      <dgm:spPr/>
      <dgm:t>
        <a:bodyPr/>
        <a:lstStyle/>
        <a:p>
          <a:r>
            <a:rPr lang="en-US" sz="1100" dirty="0"/>
            <a:t>Goals</a:t>
          </a:r>
        </a:p>
      </dgm:t>
    </dgm:pt>
    <dgm:pt modelId="{D2083B3C-16E2-4608-BE18-790500E36D5B}" type="parTrans" cxnId="{E8633A1F-5B1B-434A-A044-572C48AD83E0}">
      <dgm:prSet/>
      <dgm:spPr/>
      <dgm:t>
        <a:bodyPr/>
        <a:lstStyle/>
        <a:p>
          <a:endParaRPr lang="en-US" sz="2800"/>
        </a:p>
      </dgm:t>
    </dgm:pt>
    <dgm:pt modelId="{7A6851E4-6A30-4DE2-9D34-BE891FCAA9F2}" type="sibTrans" cxnId="{E8633A1F-5B1B-434A-A044-572C48AD83E0}">
      <dgm:prSet custT="1"/>
      <dgm:spPr/>
      <dgm:t>
        <a:bodyPr/>
        <a:lstStyle/>
        <a:p>
          <a:endParaRPr lang="en-US" sz="1000"/>
        </a:p>
      </dgm:t>
    </dgm:pt>
    <dgm:pt modelId="{16A4044B-4D51-4204-BA42-86B2BABB06D3}">
      <dgm:prSet phldrT="[Text]" custT="1"/>
      <dgm:spPr/>
      <dgm:t>
        <a:bodyPr/>
        <a:lstStyle/>
        <a:p>
          <a:r>
            <a:rPr lang="en-US" sz="1100" dirty="0"/>
            <a:t>Decide</a:t>
          </a:r>
        </a:p>
      </dgm:t>
    </dgm:pt>
    <dgm:pt modelId="{1474157B-9C2C-417E-9208-ADF38DAB8D5F}" type="parTrans" cxnId="{0BB10D0E-5795-416F-8BF6-6238DC09B4FA}">
      <dgm:prSet/>
      <dgm:spPr/>
      <dgm:t>
        <a:bodyPr/>
        <a:lstStyle/>
        <a:p>
          <a:endParaRPr lang="en-US" sz="2800"/>
        </a:p>
      </dgm:t>
    </dgm:pt>
    <dgm:pt modelId="{C379C69A-C09D-4F3F-A390-F14EB6391074}" type="sibTrans" cxnId="{0BB10D0E-5795-416F-8BF6-6238DC09B4FA}">
      <dgm:prSet custT="1"/>
      <dgm:spPr/>
      <dgm:t>
        <a:bodyPr/>
        <a:lstStyle/>
        <a:p>
          <a:endParaRPr lang="en-US" sz="1000"/>
        </a:p>
      </dgm:t>
    </dgm:pt>
    <dgm:pt modelId="{95B33529-C479-4753-AB5A-A259B4A2BC75}">
      <dgm:prSet phldrT="[Text]" custT="1"/>
      <dgm:spPr/>
      <dgm:t>
        <a:bodyPr/>
        <a:lstStyle/>
        <a:p>
          <a:r>
            <a:rPr lang="en-US" sz="1100" dirty="0"/>
            <a:t>Seq.</a:t>
          </a:r>
        </a:p>
      </dgm:t>
    </dgm:pt>
    <dgm:pt modelId="{A95E133B-D37B-4CDB-96DE-EB7C779A2F1F}" type="parTrans" cxnId="{01EB75A7-A892-4B05-8EA7-4A64648E2F49}">
      <dgm:prSet/>
      <dgm:spPr/>
      <dgm:t>
        <a:bodyPr/>
        <a:lstStyle/>
        <a:p>
          <a:endParaRPr lang="en-US" sz="2800"/>
        </a:p>
      </dgm:t>
    </dgm:pt>
    <dgm:pt modelId="{A5C32E63-710C-4B4A-9526-7026D88F8579}" type="sibTrans" cxnId="{01EB75A7-A892-4B05-8EA7-4A64648E2F49}">
      <dgm:prSet custT="1"/>
      <dgm:spPr/>
      <dgm:t>
        <a:bodyPr/>
        <a:lstStyle/>
        <a:p>
          <a:endParaRPr lang="en-US" sz="1000"/>
        </a:p>
      </dgm:t>
    </dgm:pt>
    <dgm:pt modelId="{3D500228-9EAC-401E-8C9A-CCE3607A9C0D}">
      <dgm:prSet phldrT="[Text]" custT="1"/>
      <dgm:spPr/>
      <dgm:t>
        <a:bodyPr/>
        <a:lstStyle/>
        <a:p>
          <a:r>
            <a:rPr lang="en-US" sz="1100" dirty="0"/>
            <a:t>Execute</a:t>
          </a:r>
        </a:p>
      </dgm:t>
    </dgm:pt>
    <dgm:pt modelId="{98ABFA91-E900-43AD-B0C7-09358BBE7959}" type="parTrans" cxnId="{D2BA31F0-D130-40B7-9D49-12F8F4730385}">
      <dgm:prSet/>
      <dgm:spPr/>
      <dgm:t>
        <a:bodyPr/>
        <a:lstStyle/>
        <a:p>
          <a:endParaRPr lang="en-US" sz="2800"/>
        </a:p>
      </dgm:t>
    </dgm:pt>
    <dgm:pt modelId="{1F801B5D-5FD8-486D-8857-F89CAD02B6A3}" type="sibTrans" cxnId="{D2BA31F0-D130-40B7-9D49-12F8F4730385}">
      <dgm:prSet custT="1"/>
      <dgm:spPr/>
      <dgm:t>
        <a:bodyPr/>
        <a:lstStyle/>
        <a:p>
          <a:endParaRPr lang="en-US" sz="1000"/>
        </a:p>
      </dgm:t>
    </dgm:pt>
    <dgm:pt modelId="{494A7DA4-7B00-4BD0-B6E4-5B16250E2226}">
      <dgm:prSet phldrT="[Text]" custT="1"/>
      <dgm:spPr/>
      <dgm:t>
        <a:bodyPr/>
        <a:lstStyle/>
        <a:p>
          <a:r>
            <a:rPr lang="en-US" sz="1100" dirty="0"/>
            <a:t>World</a:t>
          </a:r>
        </a:p>
      </dgm:t>
    </dgm:pt>
    <dgm:pt modelId="{63001F6F-D8F4-4A1C-8847-23BA83BBBDA2}" type="parTrans" cxnId="{611397D4-515F-48BC-A654-CDE19348D541}">
      <dgm:prSet/>
      <dgm:spPr/>
      <dgm:t>
        <a:bodyPr/>
        <a:lstStyle/>
        <a:p>
          <a:endParaRPr lang="en-US" sz="2800"/>
        </a:p>
      </dgm:t>
    </dgm:pt>
    <dgm:pt modelId="{AD29EF01-4583-4ED6-84EC-6B77A1C089C8}" type="sibTrans" cxnId="{611397D4-515F-48BC-A654-CDE19348D541}">
      <dgm:prSet custT="1"/>
      <dgm:spPr/>
      <dgm:t>
        <a:bodyPr/>
        <a:lstStyle/>
        <a:p>
          <a:endParaRPr lang="en-US" sz="1000"/>
        </a:p>
      </dgm:t>
    </dgm:pt>
    <dgm:pt modelId="{B63A42DC-789E-43D9-97F9-515C0FA72887}">
      <dgm:prSet phldrT="[Text]" custT="1"/>
      <dgm:spPr/>
      <dgm:t>
        <a:bodyPr/>
        <a:lstStyle/>
        <a:p>
          <a:r>
            <a:rPr lang="en-US" sz="1100" dirty="0"/>
            <a:t>Perceive</a:t>
          </a:r>
        </a:p>
      </dgm:t>
    </dgm:pt>
    <dgm:pt modelId="{A4445DCC-DE69-449B-B798-E27CEBD6699C}" type="parTrans" cxnId="{526ECEE4-6227-4402-BBE6-75EEDA992609}">
      <dgm:prSet/>
      <dgm:spPr/>
      <dgm:t>
        <a:bodyPr/>
        <a:lstStyle/>
        <a:p>
          <a:endParaRPr lang="en-US" sz="2800"/>
        </a:p>
      </dgm:t>
    </dgm:pt>
    <dgm:pt modelId="{E6BFD7AB-9BC8-4448-BE29-4A63F84564DC}" type="sibTrans" cxnId="{526ECEE4-6227-4402-BBE6-75EEDA992609}">
      <dgm:prSet custT="1"/>
      <dgm:spPr/>
      <dgm:t>
        <a:bodyPr/>
        <a:lstStyle/>
        <a:p>
          <a:endParaRPr lang="en-US" sz="1000"/>
        </a:p>
      </dgm:t>
    </dgm:pt>
    <dgm:pt modelId="{F213310C-F26B-416A-AFBE-CB16C8F56FCA}">
      <dgm:prSet phldrT="[Text]" custT="1"/>
      <dgm:spPr/>
      <dgm:t>
        <a:bodyPr/>
        <a:lstStyle/>
        <a:p>
          <a:r>
            <a:rPr lang="en-US" sz="1100" dirty="0"/>
            <a:t>Interpret</a:t>
          </a:r>
        </a:p>
      </dgm:t>
    </dgm:pt>
    <dgm:pt modelId="{92B31A31-1AD0-4FD2-A010-9CC4D9CBF010}" type="parTrans" cxnId="{6EEC7B9D-883D-4539-9701-F87D00B5C43F}">
      <dgm:prSet/>
      <dgm:spPr/>
      <dgm:t>
        <a:bodyPr/>
        <a:lstStyle/>
        <a:p>
          <a:endParaRPr lang="en-US" sz="2800"/>
        </a:p>
      </dgm:t>
    </dgm:pt>
    <dgm:pt modelId="{C6ECE0B6-F76E-4286-8B5C-48CFF64EE269}" type="sibTrans" cxnId="{6EEC7B9D-883D-4539-9701-F87D00B5C43F}">
      <dgm:prSet custT="1"/>
      <dgm:spPr/>
      <dgm:t>
        <a:bodyPr/>
        <a:lstStyle/>
        <a:p>
          <a:endParaRPr lang="en-US" sz="1000"/>
        </a:p>
      </dgm:t>
    </dgm:pt>
    <dgm:pt modelId="{33A1DC4F-81DC-47EB-B450-1701D3E4AAF5}">
      <dgm:prSet phldrT="[Text]" custT="1"/>
      <dgm:spPr/>
      <dgm:t>
        <a:bodyPr/>
        <a:lstStyle/>
        <a:p>
          <a:r>
            <a:rPr lang="en-US" sz="1100" dirty="0"/>
            <a:t>Evaluate</a:t>
          </a:r>
        </a:p>
      </dgm:t>
    </dgm:pt>
    <dgm:pt modelId="{4950370D-DF9C-4239-94CB-2AA7E68DE0D0}" type="parTrans" cxnId="{EA0E45A8-A168-45A0-8E16-14B6F1332768}">
      <dgm:prSet/>
      <dgm:spPr/>
      <dgm:t>
        <a:bodyPr/>
        <a:lstStyle/>
        <a:p>
          <a:endParaRPr lang="en-US" sz="2800"/>
        </a:p>
      </dgm:t>
    </dgm:pt>
    <dgm:pt modelId="{4AD40A32-C17A-45B9-BBFB-8FCEA8101D93}" type="sibTrans" cxnId="{EA0E45A8-A168-45A0-8E16-14B6F1332768}">
      <dgm:prSet custT="1"/>
      <dgm:spPr/>
      <dgm:t>
        <a:bodyPr/>
        <a:lstStyle/>
        <a:p>
          <a:endParaRPr lang="en-US" sz="1000"/>
        </a:p>
      </dgm:t>
    </dgm:pt>
    <dgm:pt modelId="{3622FBF4-6579-4871-8511-386333C00789}" type="pres">
      <dgm:prSet presAssocID="{E18613DD-B40D-4E33-911F-4E9B6DB92E52}" presName="cycle" presStyleCnt="0">
        <dgm:presLayoutVars>
          <dgm:dir/>
          <dgm:resizeHandles val="exact"/>
        </dgm:presLayoutVars>
      </dgm:prSet>
      <dgm:spPr/>
    </dgm:pt>
    <dgm:pt modelId="{BB2582D1-BD3D-4CB6-BF11-AF1B3B9ABAFB}" type="pres">
      <dgm:prSet presAssocID="{9461AE0C-380D-476B-9886-745FAE234E29}" presName="node" presStyleLbl="node1" presStyleIdx="0" presStyleCnt="8">
        <dgm:presLayoutVars>
          <dgm:bulletEnabled val="1"/>
        </dgm:presLayoutVars>
      </dgm:prSet>
      <dgm:spPr/>
    </dgm:pt>
    <dgm:pt modelId="{7785DE0C-3783-4033-A8E0-1622FC520DD8}" type="pres">
      <dgm:prSet presAssocID="{7A6851E4-6A30-4DE2-9D34-BE891FCAA9F2}" presName="sibTrans" presStyleLbl="sibTrans2D1" presStyleIdx="0" presStyleCnt="8"/>
      <dgm:spPr/>
    </dgm:pt>
    <dgm:pt modelId="{3261E6FD-D81E-4C2C-BAB1-9A4F66D1B965}" type="pres">
      <dgm:prSet presAssocID="{7A6851E4-6A30-4DE2-9D34-BE891FCAA9F2}" presName="connectorText" presStyleLbl="sibTrans2D1" presStyleIdx="0" presStyleCnt="8"/>
      <dgm:spPr/>
    </dgm:pt>
    <dgm:pt modelId="{4580F003-BFF9-4BC2-BAF3-358F48C994F6}" type="pres">
      <dgm:prSet presAssocID="{16A4044B-4D51-4204-BA42-86B2BABB06D3}" presName="node" presStyleLbl="node1" presStyleIdx="1" presStyleCnt="8">
        <dgm:presLayoutVars>
          <dgm:bulletEnabled val="1"/>
        </dgm:presLayoutVars>
      </dgm:prSet>
      <dgm:spPr/>
    </dgm:pt>
    <dgm:pt modelId="{957DB05F-4E49-4949-90A8-BB061171C248}" type="pres">
      <dgm:prSet presAssocID="{C379C69A-C09D-4F3F-A390-F14EB6391074}" presName="sibTrans" presStyleLbl="sibTrans2D1" presStyleIdx="1" presStyleCnt="8"/>
      <dgm:spPr/>
    </dgm:pt>
    <dgm:pt modelId="{0F364E42-B1F5-4D83-8E1A-D95B03F70DC2}" type="pres">
      <dgm:prSet presAssocID="{C379C69A-C09D-4F3F-A390-F14EB6391074}" presName="connectorText" presStyleLbl="sibTrans2D1" presStyleIdx="1" presStyleCnt="8"/>
      <dgm:spPr/>
    </dgm:pt>
    <dgm:pt modelId="{15CB4374-2F63-4274-A17A-6CD45ABE9C16}" type="pres">
      <dgm:prSet presAssocID="{95B33529-C479-4753-AB5A-A259B4A2BC75}" presName="node" presStyleLbl="node1" presStyleIdx="2" presStyleCnt="8">
        <dgm:presLayoutVars>
          <dgm:bulletEnabled val="1"/>
        </dgm:presLayoutVars>
      </dgm:prSet>
      <dgm:spPr/>
    </dgm:pt>
    <dgm:pt modelId="{6E50B8F4-FF8C-41E2-A917-A042CCA2947C}" type="pres">
      <dgm:prSet presAssocID="{A5C32E63-710C-4B4A-9526-7026D88F8579}" presName="sibTrans" presStyleLbl="sibTrans2D1" presStyleIdx="2" presStyleCnt="8"/>
      <dgm:spPr/>
    </dgm:pt>
    <dgm:pt modelId="{DBA0A08A-5AC4-42B1-ACAD-CECD0E99BB24}" type="pres">
      <dgm:prSet presAssocID="{A5C32E63-710C-4B4A-9526-7026D88F8579}" presName="connectorText" presStyleLbl="sibTrans2D1" presStyleIdx="2" presStyleCnt="8"/>
      <dgm:spPr/>
    </dgm:pt>
    <dgm:pt modelId="{F562DEEA-3D02-4838-ACDB-6CF3434C9AC9}" type="pres">
      <dgm:prSet presAssocID="{3D500228-9EAC-401E-8C9A-CCE3607A9C0D}" presName="node" presStyleLbl="node1" presStyleIdx="3" presStyleCnt="8">
        <dgm:presLayoutVars>
          <dgm:bulletEnabled val="1"/>
        </dgm:presLayoutVars>
      </dgm:prSet>
      <dgm:spPr/>
    </dgm:pt>
    <dgm:pt modelId="{7126021A-7DA1-4274-A0EA-2DA002AF35C5}" type="pres">
      <dgm:prSet presAssocID="{1F801B5D-5FD8-486D-8857-F89CAD02B6A3}" presName="sibTrans" presStyleLbl="sibTrans2D1" presStyleIdx="3" presStyleCnt="8"/>
      <dgm:spPr/>
    </dgm:pt>
    <dgm:pt modelId="{DD066F6D-DCF7-44D3-8FED-1D7D9D092071}" type="pres">
      <dgm:prSet presAssocID="{1F801B5D-5FD8-486D-8857-F89CAD02B6A3}" presName="connectorText" presStyleLbl="sibTrans2D1" presStyleIdx="3" presStyleCnt="8"/>
      <dgm:spPr/>
    </dgm:pt>
    <dgm:pt modelId="{E9CD8CD5-227B-45C0-91F0-0B25FA4528B3}" type="pres">
      <dgm:prSet presAssocID="{494A7DA4-7B00-4BD0-B6E4-5B16250E2226}" presName="node" presStyleLbl="node1" presStyleIdx="4" presStyleCnt="8">
        <dgm:presLayoutVars>
          <dgm:bulletEnabled val="1"/>
        </dgm:presLayoutVars>
      </dgm:prSet>
      <dgm:spPr/>
    </dgm:pt>
    <dgm:pt modelId="{BE536C7E-929D-467E-96A0-89D5F3EB380A}" type="pres">
      <dgm:prSet presAssocID="{AD29EF01-4583-4ED6-84EC-6B77A1C089C8}" presName="sibTrans" presStyleLbl="sibTrans2D1" presStyleIdx="4" presStyleCnt="8"/>
      <dgm:spPr/>
    </dgm:pt>
    <dgm:pt modelId="{2447219E-802F-4F9B-88D6-6C72B140F26E}" type="pres">
      <dgm:prSet presAssocID="{AD29EF01-4583-4ED6-84EC-6B77A1C089C8}" presName="connectorText" presStyleLbl="sibTrans2D1" presStyleIdx="4" presStyleCnt="8"/>
      <dgm:spPr/>
    </dgm:pt>
    <dgm:pt modelId="{69162AFB-7022-4C09-A397-AE0F94985DF3}" type="pres">
      <dgm:prSet presAssocID="{B63A42DC-789E-43D9-97F9-515C0FA72887}" presName="node" presStyleLbl="node1" presStyleIdx="5" presStyleCnt="8">
        <dgm:presLayoutVars>
          <dgm:bulletEnabled val="1"/>
        </dgm:presLayoutVars>
      </dgm:prSet>
      <dgm:spPr/>
    </dgm:pt>
    <dgm:pt modelId="{D974929A-CF95-45BB-BF4A-1694711FB685}" type="pres">
      <dgm:prSet presAssocID="{E6BFD7AB-9BC8-4448-BE29-4A63F84564DC}" presName="sibTrans" presStyleLbl="sibTrans2D1" presStyleIdx="5" presStyleCnt="8"/>
      <dgm:spPr/>
    </dgm:pt>
    <dgm:pt modelId="{08FE81D7-C6C1-4661-9589-DC2BFAF55F45}" type="pres">
      <dgm:prSet presAssocID="{E6BFD7AB-9BC8-4448-BE29-4A63F84564DC}" presName="connectorText" presStyleLbl="sibTrans2D1" presStyleIdx="5" presStyleCnt="8"/>
      <dgm:spPr/>
    </dgm:pt>
    <dgm:pt modelId="{2B5E8EE7-8C85-4680-9854-74323E1E8554}" type="pres">
      <dgm:prSet presAssocID="{F213310C-F26B-416A-AFBE-CB16C8F56FCA}" presName="node" presStyleLbl="node1" presStyleIdx="6" presStyleCnt="8">
        <dgm:presLayoutVars>
          <dgm:bulletEnabled val="1"/>
        </dgm:presLayoutVars>
      </dgm:prSet>
      <dgm:spPr/>
    </dgm:pt>
    <dgm:pt modelId="{D1322333-9873-4780-B2D2-3BE1EFE5BD2F}" type="pres">
      <dgm:prSet presAssocID="{C6ECE0B6-F76E-4286-8B5C-48CFF64EE269}" presName="sibTrans" presStyleLbl="sibTrans2D1" presStyleIdx="6" presStyleCnt="8"/>
      <dgm:spPr/>
    </dgm:pt>
    <dgm:pt modelId="{FE1B17F4-FC75-480D-8188-B1E9B554EC34}" type="pres">
      <dgm:prSet presAssocID="{C6ECE0B6-F76E-4286-8B5C-48CFF64EE269}" presName="connectorText" presStyleLbl="sibTrans2D1" presStyleIdx="6" presStyleCnt="8"/>
      <dgm:spPr/>
    </dgm:pt>
    <dgm:pt modelId="{68E3A6DB-0B22-472F-A27E-69C1A91C3DEF}" type="pres">
      <dgm:prSet presAssocID="{33A1DC4F-81DC-47EB-B450-1701D3E4AAF5}" presName="node" presStyleLbl="node1" presStyleIdx="7" presStyleCnt="8">
        <dgm:presLayoutVars>
          <dgm:bulletEnabled val="1"/>
        </dgm:presLayoutVars>
      </dgm:prSet>
      <dgm:spPr/>
    </dgm:pt>
    <dgm:pt modelId="{07CBD9DA-160E-4932-B60F-54BDE60BD0DF}" type="pres">
      <dgm:prSet presAssocID="{4AD40A32-C17A-45B9-BBFB-8FCEA8101D93}" presName="sibTrans" presStyleLbl="sibTrans2D1" presStyleIdx="7" presStyleCnt="8"/>
      <dgm:spPr/>
    </dgm:pt>
    <dgm:pt modelId="{86708817-EBF2-4CB3-A1FF-7578478078C6}" type="pres">
      <dgm:prSet presAssocID="{4AD40A32-C17A-45B9-BBFB-8FCEA8101D93}" presName="connectorText" presStyleLbl="sibTrans2D1" presStyleIdx="7" presStyleCnt="8"/>
      <dgm:spPr/>
    </dgm:pt>
  </dgm:ptLst>
  <dgm:cxnLst>
    <dgm:cxn modelId="{2681DC07-A58B-4391-BD68-5AD21CB1DD4C}" type="presOf" srcId="{E18613DD-B40D-4E33-911F-4E9B6DB92E52}" destId="{3622FBF4-6579-4871-8511-386333C00789}" srcOrd="0" destOrd="0" presId="urn:microsoft.com/office/officeart/2005/8/layout/cycle2"/>
    <dgm:cxn modelId="{5FFC770B-E640-4EC6-BE1D-F4818020BC74}" type="presOf" srcId="{494A7DA4-7B00-4BD0-B6E4-5B16250E2226}" destId="{E9CD8CD5-227B-45C0-91F0-0B25FA4528B3}" srcOrd="0" destOrd="0" presId="urn:microsoft.com/office/officeart/2005/8/layout/cycle2"/>
    <dgm:cxn modelId="{0BB10D0E-5795-416F-8BF6-6238DC09B4FA}" srcId="{E18613DD-B40D-4E33-911F-4E9B6DB92E52}" destId="{16A4044B-4D51-4204-BA42-86B2BABB06D3}" srcOrd="1" destOrd="0" parTransId="{1474157B-9C2C-417E-9208-ADF38DAB8D5F}" sibTransId="{C379C69A-C09D-4F3F-A390-F14EB6391074}"/>
    <dgm:cxn modelId="{E8633A1F-5B1B-434A-A044-572C48AD83E0}" srcId="{E18613DD-B40D-4E33-911F-4E9B6DB92E52}" destId="{9461AE0C-380D-476B-9886-745FAE234E29}" srcOrd="0" destOrd="0" parTransId="{D2083B3C-16E2-4608-BE18-790500E36D5B}" sibTransId="{7A6851E4-6A30-4DE2-9D34-BE891FCAA9F2}"/>
    <dgm:cxn modelId="{2C631920-04BE-4700-AD9D-E89AA7FA2D10}" type="presOf" srcId="{95B33529-C479-4753-AB5A-A259B4A2BC75}" destId="{15CB4374-2F63-4274-A17A-6CD45ABE9C16}" srcOrd="0" destOrd="0" presId="urn:microsoft.com/office/officeart/2005/8/layout/cycle2"/>
    <dgm:cxn modelId="{57327A25-FDCE-45C7-87D6-D505AB78A39B}" type="presOf" srcId="{C6ECE0B6-F76E-4286-8B5C-48CFF64EE269}" destId="{D1322333-9873-4780-B2D2-3BE1EFE5BD2F}" srcOrd="0" destOrd="0" presId="urn:microsoft.com/office/officeart/2005/8/layout/cycle2"/>
    <dgm:cxn modelId="{73651538-BB9D-4F8E-B3A4-234EC77E78E8}" type="presOf" srcId="{A5C32E63-710C-4B4A-9526-7026D88F8579}" destId="{6E50B8F4-FF8C-41E2-A917-A042CCA2947C}" srcOrd="0" destOrd="0" presId="urn:microsoft.com/office/officeart/2005/8/layout/cycle2"/>
    <dgm:cxn modelId="{35EB353C-73DA-4D47-8264-A0EF664C433A}" type="presOf" srcId="{C6ECE0B6-F76E-4286-8B5C-48CFF64EE269}" destId="{FE1B17F4-FC75-480D-8188-B1E9B554EC34}" srcOrd="1" destOrd="0" presId="urn:microsoft.com/office/officeart/2005/8/layout/cycle2"/>
    <dgm:cxn modelId="{C9603E3D-BFCE-4093-8437-2D90D7F9C089}" type="presOf" srcId="{7A6851E4-6A30-4DE2-9D34-BE891FCAA9F2}" destId="{7785DE0C-3783-4033-A8E0-1622FC520DD8}" srcOrd="0" destOrd="0" presId="urn:microsoft.com/office/officeart/2005/8/layout/cycle2"/>
    <dgm:cxn modelId="{32789343-D3B8-49A1-AF72-01538051AC3A}" type="presOf" srcId="{1F801B5D-5FD8-486D-8857-F89CAD02B6A3}" destId="{7126021A-7DA1-4274-A0EA-2DA002AF35C5}" srcOrd="0" destOrd="0" presId="urn:microsoft.com/office/officeart/2005/8/layout/cycle2"/>
    <dgm:cxn modelId="{47F59B44-6B69-4B82-A502-1707330CC918}" type="presOf" srcId="{C379C69A-C09D-4F3F-A390-F14EB6391074}" destId="{0F364E42-B1F5-4D83-8E1A-D95B03F70DC2}" srcOrd="1" destOrd="0" presId="urn:microsoft.com/office/officeart/2005/8/layout/cycle2"/>
    <dgm:cxn modelId="{49948357-7EDD-476C-9A31-7F1F68B63924}" type="presOf" srcId="{9461AE0C-380D-476B-9886-745FAE234E29}" destId="{BB2582D1-BD3D-4CB6-BF11-AF1B3B9ABAFB}" srcOrd="0" destOrd="0" presId="urn:microsoft.com/office/officeart/2005/8/layout/cycle2"/>
    <dgm:cxn modelId="{749CB478-09BB-4DC0-83B2-E5DB58EEC6F1}" type="presOf" srcId="{3D500228-9EAC-401E-8C9A-CCE3607A9C0D}" destId="{F562DEEA-3D02-4838-ACDB-6CF3434C9AC9}" srcOrd="0" destOrd="0" presId="urn:microsoft.com/office/officeart/2005/8/layout/cycle2"/>
    <dgm:cxn modelId="{2ED7147E-1BC4-4CFA-BF70-4D145A239208}" type="presOf" srcId="{C379C69A-C09D-4F3F-A390-F14EB6391074}" destId="{957DB05F-4E49-4949-90A8-BB061171C248}" srcOrd="0" destOrd="0" presId="urn:microsoft.com/office/officeart/2005/8/layout/cycle2"/>
    <dgm:cxn modelId="{62BBF183-541E-4E4E-95C9-8FA06785D652}" type="presOf" srcId="{4AD40A32-C17A-45B9-BBFB-8FCEA8101D93}" destId="{86708817-EBF2-4CB3-A1FF-7578478078C6}" srcOrd="1" destOrd="0" presId="urn:microsoft.com/office/officeart/2005/8/layout/cycle2"/>
    <dgm:cxn modelId="{3665C38B-3920-48FC-A196-9DAAA699F164}" type="presOf" srcId="{E6BFD7AB-9BC8-4448-BE29-4A63F84564DC}" destId="{D974929A-CF95-45BB-BF4A-1694711FB685}" srcOrd="0" destOrd="0" presId="urn:microsoft.com/office/officeart/2005/8/layout/cycle2"/>
    <dgm:cxn modelId="{0AFCB798-454E-4CFB-B638-36EB7A7B6940}" type="presOf" srcId="{B63A42DC-789E-43D9-97F9-515C0FA72887}" destId="{69162AFB-7022-4C09-A397-AE0F94985DF3}" srcOrd="0" destOrd="0" presId="urn:microsoft.com/office/officeart/2005/8/layout/cycle2"/>
    <dgm:cxn modelId="{A4D99C9A-55CA-4DC3-AD37-55C4E8514AAE}" type="presOf" srcId="{A5C32E63-710C-4B4A-9526-7026D88F8579}" destId="{DBA0A08A-5AC4-42B1-ACAD-CECD0E99BB24}" srcOrd="1" destOrd="0" presId="urn:microsoft.com/office/officeart/2005/8/layout/cycle2"/>
    <dgm:cxn modelId="{6EEC7B9D-883D-4539-9701-F87D00B5C43F}" srcId="{E18613DD-B40D-4E33-911F-4E9B6DB92E52}" destId="{F213310C-F26B-416A-AFBE-CB16C8F56FCA}" srcOrd="6" destOrd="0" parTransId="{92B31A31-1AD0-4FD2-A010-9CC4D9CBF010}" sibTransId="{C6ECE0B6-F76E-4286-8B5C-48CFF64EE269}"/>
    <dgm:cxn modelId="{01EB75A7-A892-4B05-8EA7-4A64648E2F49}" srcId="{E18613DD-B40D-4E33-911F-4E9B6DB92E52}" destId="{95B33529-C479-4753-AB5A-A259B4A2BC75}" srcOrd="2" destOrd="0" parTransId="{A95E133B-D37B-4CDB-96DE-EB7C779A2F1F}" sibTransId="{A5C32E63-710C-4B4A-9526-7026D88F8579}"/>
    <dgm:cxn modelId="{EA0E45A8-A168-45A0-8E16-14B6F1332768}" srcId="{E18613DD-B40D-4E33-911F-4E9B6DB92E52}" destId="{33A1DC4F-81DC-47EB-B450-1701D3E4AAF5}" srcOrd="7" destOrd="0" parTransId="{4950370D-DF9C-4239-94CB-2AA7E68DE0D0}" sibTransId="{4AD40A32-C17A-45B9-BBFB-8FCEA8101D93}"/>
    <dgm:cxn modelId="{C712CFAE-8283-4677-80CE-9EF2125B200D}" type="presOf" srcId="{7A6851E4-6A30-4DE2-9D34-BE891FCAA9F2}" destId="{3261E6FD-D81E-4C2C-BAB1-9A4F66D1B965}" srcOrd="1" destOrd="0" presId="urn:microsoft.com/office/officeart/2005/8/layout/cycle2"/>
    <dgm:cxn modelId="{E98636B0-793B-4D65-BB93-43C55B73D187}" type="presOf" srcId="{1F801B5D-5FD8-486D-8857-F89CAD02B6A3}" destId="{DD066F6D-DCF7-44D3-8FED-1D7D9D092071}" srcOrd="1" destOrd="0" presId="urn:microsoft.com/office/officeart/2005/8/layout/cycle2"/>
    <dgm:cxn modelId="{D916FBB6-89F7-4655-ACFD-F9AC22B2638A}" type="presOf" srcId="{33A1DC4F-81DC-47EB-B450-1701D3E4AAF5}" destId="{68E3A6DB-0B22-472F-A27E-69C1A91C3DEF}" srcOrd="0" destOrd="0" presId="urn:microsoft.com/office/officeart/2005/8/layout/cycle2"/>
    <dgm:cxn modelId="{072397BB-4AD8-4FA9-9D17-EFDA25E6142C}" type="presOf" srcId="{E6BFD7AB-9BC8-4448-BE29-4A63F84564DC}" destId="{08FE81D7-C6C1-4661-9589-DC2BFAF55F45}" srcOrd="1" destOrd="0" presId="urn:microsoft.com/office/officeart/2005/8/layout/cycle2"/>
    <dgm:cxn modelId="{F2F849C1-A9E4-4C62-BC78-C73F2C6EC7B8}" type="presOf" srcId="{4AD40A32-C17A-45B9-BBFB-8FCEA8101D93}" destId="{07CBD9DA-160E-4932-B60F-54BDE60BD0DF}" srcOrd="0" destOrd="0" presId="urn:microsoft.com/office/officeart/2005/8/layout/cycle2"/>
    <dgm:cxn modelId="{E7EFA6CF-F559-4EB4-8DAF-6559A87FD94E}" type="presOf" srcId="{16A4044B-4D51-4204-BA42-86B2BABB06D3}" destId="{4580F003-BFF9-4BC2-BAF3-358F48C994F6}" srcOrd="0" destOrd="0" presId="urn:microsoft.com/office/officeart/2005/8/layout/cycle2"/>
    <dgm:cxn modelId="{997C09D0-4A9A-43E3-AB04-A94965D59757}" type="presOf" srcId="{F213310C-F26B-416A-AFBE-CB16C8F56FCA}" destId="{2B5E8EE7-8C85-4680-9854-74323E1E8554}" srcOrd="0" destOrd="0" presId="urn:microsoft.com/office/officeart/2005/8/layout/cycle2"/>
    <dgm:cxn modelId="{611397D4-515F-48BC-A654-CDE19348D541}" srcId="{E18613DD-B40D-4E33-911F-4E9B6DB92E52}" destId="{494A7DA4-7B00-4BD0-B6E4-5B16250E2226}" srcOrd="4" destOrd="0" parTransId="{63001F6F-D8F4-4A1C-8847-23BA83BBBDA2}" sibTransId="{AD29EF01-4583-4ED6-84EC-6B77A1C089C8}"/>
    <dgm:cxn modelId="{526ECEE4-6227-4402-BBE6-75EEDA992609}" srcId="{E18613DD-B40D-4E33-911F-4E9B6DB92E52}" destId="{B63A42DC-789E-43D9-97F9-515C0FA72887}" srcOrd="5" destOrd="0" parTransId="{A4445DCC-DE69-449B-B798-E27CEBD6699C}" sibTransId="{E6BFD7AB-9BC8-4448-BE29-4A63F84564DC}"/>
    <dgm:cxn modelId="{D2BA31F0-D130-40B7-9D49-12F8F4730385}" srcId="{E18613DD-B40D-4E33-911F-4E9B6DB92E52}" destId="{3D500228-9EAC-401E-8C9A-CCE3607A9C0D}" srcOrd="3" destOrd="0" parTransId="{98ABFA91-E900-43AD-B0C7-09358BBE7959}" sibTransId="{1F801B5D-5FD8-486D-8857-F89CAD02B6A3}"/>
    <dgm:cxn modelId="{358B88F1-A386-4BAB-BD13-ABF69A7B67FE}" type="presOf" srcId="{AD29EF01-4583-4ED6-84EC-6B77A1C089C8}" destId="{2447219E-802F-4F9B-88D6-6C72B140F26E}" srcOrd="1" destOrd="0" presId="urn:microsoft.com/office/officeart/2005/8/layout/cycle2"/>
    <dgm:cxn modelId="{6F3ECFF7-900D-4697-B307-7FFE32FB8859}" type="presOf" srcId="{AD29EF01-4583-4ED6-84EC-6B77A1C089C8}" destId="{BE536C7E-929D-467E-96A0-89D5F3EB380A}" srcOrd="0" destOrd="0" presId="urn:microsoft.com/office/officeart/2005/8/layout/cycle2"/>
    <dgm:cxn modelId="{530B2561-38B8-4CF8-BCF5-BC6FC109FEBF}" type="presParOf" srcId="{3622FBF4-6579-4871-8511-386333C00789}" destId="{BB2582D1-BD3D-4CB6-BF11-AF1B3B9ABAFB}" srcOrd="0" destOrd="0" presId="urn:microsoft.com/office/officeart/2005/8/layout/cycle2"/>
    <dgm:cxn modelId="{0DF1810F-34CE-480E-A0B0-9D323B1CAF68}" type="presParOf" srcId="{3622FBF4-6579-4871-8511-386333C00789}" destId="{7785DE0C-3783-4033-A8E0-1622FC520DD8}" srcOrd="1" destOrd="0" presId="urn:microsoft.com/office/officeart/2005/8/layout/cycle2"/>
    <dgm:cxn modelId="{B8B96EFA-5BD6-42CC-A98E-88F5575EFA92}" type="presParOf" srcId="{7785DE0C-3783-4033-A8E0-1622FC520DD8}" destId="{3261E6FD-D81E-4C2C-BAB1-9A4F66D1B965}" srcOrd="0" destOrd="0" presId="urn:microsoft.com/office/officeart/2005/8/layout/cycle2"/>
    <dgm:cxn modelId="{C04102E1-21D9-4CF3-A8C2-EE5CA07028EE}" type="presParOf" srcId="{3622FBF4-6579-4871-8511-386333C00789}" destId="{4580F003-BFF9-4BC2-BAF3-358F48C994F6}" srcOrd="2" destOrd="0" presId="urn:microsoft.com/office/officeart/2005/8/layout/cycle2"/>
    <dgm:cxn modelId="{77862F9E-356A-43D9-BFA6-8FFAE46DAA49}" type="presParOf" srcId="{3622FBF4-6579-4871-8511-386333C00789}" destId="{957DB05F-4E49-4949-90A8-BB061171C248}" srcOrd="3" destOrd="0" presId="urn:microsoft.com/office/officeart/2005/8/layout/cycle2"/>
    <dgm:cxn modelId="{E2A8B44A-E356-499B-8942-7182EC8E5CF3}" type="presParOf" srcId="{957DB05F-4E49-4949-90A8-BB061171C248}" destId="{0F364E42-B1F5-4D83-8E1A-D95B03F70DC2}" srcOrd="0" destOrd="0" presId="urn:microsoft.com/office/officeart/2005/8/layout/cycle2"/>
    <dgm:cxn modelId="{C9F4C554-B329-400B-AE8A-A67F02778944}" type="presParOf" srcId="{3622FBF4-6579-4871-8511-386333C00789}" destId="{15CB4374-2F63-4274-A17A-6CD45ABE9C16}" srcOrd="4" destOrd="0" presId="urn:microsoft.com/office/officeart/2005/8/layout/cycle2"/>
    <dgm:cxn modelId="{870024D1-F647-4F13-9B7E-08EE9BF3D767}" type="presParOf" srcId="{3622FBF4-6579-4871-8511-386333C00789}" destId="{6E50B8F4-FF8C-41E2-A917-A042CCA2947C}" srcOrd="5" destOrd="0" presId="urn:microsoft.com/office/officeart/2005/8/layout/cycle2"/>
    <dgm:cxn modelId="{F13B5B94-D38F-4C3A-8740-E495BAE00932}" type="presParOf" srcId="{6E50B8F4-FF8C-41E2-A917-A042CCA2947C}" destId="{DBA0A08A-5AC4-42B1-ACAD-CECD0E99BB24}" srcOrd="0" destOrd="0" presId="urn:microsoft.com/office/officeart/2005/8/layout/cycle2"/>
    <dgm:cxn modelId="{3DB148B3-14B0-4725-B06F-2963AFB20BC9}" type="presParOf" srcId="{3622FBF4-6579-4871-8511-386333C00789}" destId="{F562DEEA-3D02-4838-ACDB-6CF3434C9AC9}" srcOrd="6" destOrd="0" presId="urn:microsoft.com/office/officeart/2005/8/layout/cycle2"/>
    <dgm:cxn modelId="{CBE83CE3-3C0D-4C3C-9C61-307BB3B2C788}" type="presParOf" srcId="{3622FBF4-6579-4871-8511-386333C00789}" destId="{7126021A-7DA1-4274-A0EA-2DA002AF35C5}" srcOrd="7" destOrd="0" presId="urn:microsoft.com/office/officeart/2005/8/layout/cycle2"/>
    <dgm:cxn modelId="{F6AE5FD7-1227-4F64-8237-AC8F6A3BBB7F}" type="presParOf" srcId="{7126021A-7DA1-4274-A0EA-2DA002AF35C5}" destId="{DD066F6D-DCF7-44D3-8FED-1D7D9D092071}" srcOrd="0" destOrd="0" presId="urn:microsoft.com/office/officeart/2005/8/layout/cycle2"/>
    <dgm:cxn modelId="{E0895F66-37A9-4F1E-A22E-B6A1D98E46AB}" type="presParOf" srcId="{3622FBF4-6579-4871-8511-386333C00789}" destId="{E9CD8CD5-227B-45C0-91F0-0B25FA4528B3}" srcOrd="8" destOrd="0" presId="urn:microsoft.com/office/officeart/2005/8/layout/cycle2"/>
    <dgm:cxn modelId="{FC53E2DF-1113-4848-BE9F-5111CE283248}" type="presParOf" srcId="{3622FBF4-6579-4871-8511-386333C00789}" destId="{BE536C7E-929D-467E-96A0-89D5F3EB380A}" srcOrd="9" destOrd="0" presId="urn:microsoft.com/office/officeart/2005/8/layout/cycle2"/>
    <dgm:cxn modelId="{2B42C111-20F2-4AD5-B1CE-5C089ECEB343}" type="presParOf" srcId="{BE536C7E-929D-467E-96A0-89D5F3EB380A}" destId="{2447219E-802F-4F9B-88D6-6C72B140F26E}" srcOrd="0" destOrd="0" presId="urn:microsoft.com/office/officeart/2005/8/layout/cycle2"/>
    <dgm:cxn modelId="{EA831F65-325B-41DD-B748-B3B06227AE85}" type="presParOf" srcId="{3622FBF4-6579-4871-8511-386333C00789}" destId="{69162AFB-7022-4C09-A397-AE0F94985DF3}" srcOrd="10" destOrd="0" presId="urn:microsoft.com/office/officeart/2005/8/layout/cycle2"/>
    <dgm:cxn modelId="{C74315B7-A1AC-4501-9D43-CDDD8D8CA855}" type="presParOf" srcId="{3622FBF4-6579-4871-8511-386333C00789}" destId="{D974929A-CF95-45BB-BF4A-1694711FB685}" srcOrd="11" destOrd="0" presId="urn:microsoft.com/office/officeart/2005/8/layout/cycle2"/>
    <dgm:cxn modelId="{E62D8EC0-5D99-4E76-B732-6FEDAAC00C63}" type="presParOf" srcId="{D974929A-CF95-45BB-BF4A-1694711FB685}" destId="{08FE81D7-C6C1-4661-9589-DC2BFAF55F45}" srcOrd="0" destOrd="0" presId="urn:microsoft.com/office/officeart/2005/8/layout/cycle2"/>
    <dgm:cxn modelId="{0CDD1C80-DCA5-4F16-8BA1-08B9F53EB06D}" type="presParOf" srcId="{3622FBF4-6579-4871-8511-386333C00789}" destId="{2B5E8EE7-8C85-4680-9854-74323E1E8554}" srcOrd="12" destOrd="0" presId="urn:microsoft.com/office/officeart/2005/8/layout/cycle2"/>
    <dgm:cxn modelId="{7EAB963C-2AA5-4E3D-ABE5-72A9E6EC06BA}" type="presParOf" srcId="{3622FBF4-6579-4871-8511-386333C00789}" destId="{D1322333-9873-4780-B2D2-3BE1EFE5BD2F}" srcOrd="13" destOrd="0" presId="urn:microsoft.com/office/officeart/2005/8/layout/cycle2"/>
    <dgm:cxn modelId="{4DC1CDD8-2C28-4CD4-A809-B3125CE5F09E}" type="presParOf" srcId="{D1322333-9873-4780-B2D2-3BE1EFE5BD2F}" destId="{FE1B17F4-FC75-480D-8188-B1E9B554EC34}" srcOrd="0" destOrd="0" presId="urn:microsoft.com/office/officeart/2005/8/layout/cycle2"/>
    <dgm:cxn modelId="{1A163891-3C0E-439B-8EF2-D1CE57177E52}" type="presParOf" srcId="{3622FBF4-6579-4871-8511-386333C00789}" destId="{68E3A6DB-0B22-472F-A27E-69C1A91C3DEF}" srcOrd="14" destOrd="0" presId="urn:microsoft.com/office/officeart/2005/8/layout/cycle2"/>
    <dgm:cxn modelId="{1CCC0F52-E98D-4780-990A-8C4B4E7E71E8}" type="presParOf" srcId="{3622FBF4-6579-4871-8511-386333C00789}" destId="{07CBD9DA-160E-4932-B60F-54BDE60BD0DF}" srcOrd="15" destOrd="0" presId="urn:microsoft.com/office/officeart/2005/8/layout/cycle2"/>
    <dgm:cxn modelId="{1A1DF134-CFC0-49AA-828C-CC90BC43D1DB}" type="presParOf" srcId="{07CBD9DA-160E-4932-B60F-54BDE60BD0DF}" destId="{86708817-EBF2-4CB3-A1FF-7578478078C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8613DD-B40D-4E33-911F-4E9B6DB92E52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61AE0C-380D-476B-9886-745FAE234E29}">
      <dgm:prSet phldrT="[Text]" custT="1"/>
      <dgm:spPr/>
      <dgm:t>
        <a:bodyPr/>
        <a:lstStyle/>
        <a:p>
          <a:r>
            <a:rPr lang="en-US" sz="1100" dirty="0"/>
            <a:t>Goals</a:t>
          </a:r>
        </a:p>
      </dgm:t>
    </dgm:pt>
    <dgm:pt modelId="{D2083B3C-16E2-4608-BE18-790500E36D5B}" type="parTrans" cxnId="{E8633A1F-5B1B-434A-A044-572C48AD83E0}">
      <dgm:prSet/>
      <dgm:spPr/>
      <dgm:t>
        <a:bodyPr/>
        <a:lstStyle/>
        <a:p>
          <a:endParaRPr lang="en-US" sz="2800"/>
        </a:p>
      </dgm:t>
    </dgm:pt>
    <dgm:pt modelId="{7A6851E4-6A30-4DE2-9D34-BE891FCAA9F2}" type="sibTrans" cxnId="{E8633A1F-5B1B-434A-A044-572C48AD83E0}">
      <dgm:prSet custT="1"/>
      <dgm:spPr/>
      <dgm:t>
        <a:bodyPr/>
        <a:lstStyle/>
        <a:p>
          <a:endParaRPr lang="en-US" sz="1000"/>
        </a:p>
      </dgm:t>
    </dgm:pt>
    <dgm:pt modelId="{16A4044B-4D51-4204-BA42-86B2BABB06D3}">
      <dgm:prSet phldrT="[Text]" custT="1"/>
      <dgm:spPr/>
      <dgm:t>
        <a:bodyPr/>
        <a:lstStyle/>
        <a:p>
          <a:r>
            <a:rPr lang="en-US" sz="1100" dirty="0"/>
            <a:t>Decide</a:t>
          </a:r>
        </a:p>
      </dgm:t>
    </dgm:pt>
    <dgm:pt modelId="{1474157B-9C2C-417E-9208-ADF38DAB8D5F}" type="parTrans" cxnId="{0BB10D0E-5795-416F-8BF6-6238DC09B4FA}">
      <dgm:prSet/>
      <dgm:spPr/>
      <dgm:t>
        <a:bodyPr/>
        <a:lstStyle/>
        <a:p>
          <a:endParaRPr lang="en-US" sz="2800"/>
        </a:p>
      </dgm:t>
    </dgm:pt>
    <dgm:pt modelId="{C379C69A-C09D-4F3F-A390-F14EB6391074}" type="sibTrans" cxnId="{0BB10D0E-5795-416F-8BF6-6238DC09B4FA}">
      <dgm:prSet custT="1"/>
      <dgm:spPr/>
      <dgm:t>
        <a:bodyPr/>
        <a:lstStyle/>
        <a:p>
          <a:endParaRPr lang="en-US" sz="1000"/>
        </a:p>
      </dgm:t>
    </dgm:pt>
    <dgm:pt modelId="{95B33529-C479-4753-AB5A-A259B4A2BC75}">
      <dgm:prSet phldrT="[Text]" custT="1"/>
      <dgm:spPr/>
      <dgm:t>
        <a:bodyPr/>
        <a:lstStyle/>
        <a:p>
          <a:r>
            <a:rPr lang="en-US" sz="1100" dirty="0"/>
            <a:t>Seq.</a:t>
          </a:r>
        </a:p>
      </dgm:t>
    </dgm:pt>
    <dgm:pt modelId="{A95E133B-D37B-4CDB-96DE-EB7C779A2F1F}" type="parTrans" cxnId="{01EB75A7-A892-4B05-8EA7-4A64648E2F49}">
      <dgm:prSet/>
      <dgm:spPr/>
      <dgm:t>
        <a:bodyPr/>
        <a:lstStyle/>
        <a:p>
          <a:endParaRPr lang="en-US" sz="2800"/>
        </a:p>
      </dgm:t>
    </dgm:pt>
    <dgm:pt modelId="{A5C32E63-710C-4B4A-9526-7026D88F8579}" type="sibTrans" cxnId="{01EB75A7-A892-4B05-8EA7-4A64648E2F49}">
      <dgm:prSet custT="1"/>
      <dgm:spPr/>
      <dgm:t>
        <a:bodyPr/>
        <a:lstStyle/>
        <a:p>
          <a:endParaRPr lang="en-US" sz="1000"/>
        </a:p>
      </dgm:t>
    </dgm:pt>
    <dgm:pt modelId="{3D500228-9EAC-401E-8C9A-CCE3607A9C0D}">
      <dgm:prSet phldrT="[Text]" custT="1"/>
      <dgm:spPr/>
      <dgm:t>
        <a:bodyPr/>
        <a:lstStyle/>
        <a:p>
          <a:r>
            <a:rPr lang="en-US" sz="1100" dirty="0"/>
            <a:t>Execute</a:t>
          </a:r>
        </a:p>
      </dgm:t>
    </dgm:pt>
    <dgm:pt modelId="{98ABFA91-E900-43AD-B0C7-09358BBE7959}" type="parTrans" cxnId="{D2BA31F0-D130-40B7-9D49-12F8F4730385}">
      <dgm:prSet/>
      <dgm:spPr/>
      <dgm:t>
        <a:bodyPr/>
        <a:lstStyle/>
        <a:p>
          <a:endParaRPr lang="en-US" sz="2800"/>
        </a:p>
      </dgm:t>
    </dgm:pt>
    <dgm:pt modelId="{1F801B5D-5FD8-486D-8857-F89CAD02B6A3}" type="sibTrans" cxnId="{D2BA31F0-D130-40B7-9D49-12F8F4730385}">
      <dgm:prSet custT="1"/>
      <dgm:spPr/>
      <dgm:t>
        <a:bodyPr/>
        <a:lstStyle/>
        <a:p>
          <a:endParaRPr lang="en-US" sz="1000"/>
        </a:p>
      </dgm:t>
    </dgm:pt>
    <dgm:pt modelId="{494A7DA4-7B00-4BD0-B6E4-5B16250E2226}">
      <dgm:prSet phldrT="[Text]" custT="1"/>
      <dgm:spPr/>
      <dgm:t>
        <a:bodyPr/>
        <a:lstStyle/>
        <a:p>
          <a:r>
            <a:rPr lang="en-US" sz="1100" dirty="0"/>
            <a:t>World</a:t>
          </a:r>
        </a:p>
      </dgm:t>
    </dgm:pt>
    <dgm:pt modelId="{63001F6F-D8F4-4A1C-8847-23BA83BBBDA2}" type="parTrans" cxnId="{611397D4-515F-48BC-A654-CDE19348D541}">
      <dgm:prSet/>
      <dgm:spPr/>
      <dgm:t>
        <a:bodyPr/>
        <a:lstStyle/>
        <a:p>
          <a:endParaRPr lang="en-US" sz="2800"/>
        </a:p>
      </dgm:t>
    </dgm:pt>
    <dgm:pt modelId="{AD29EF01-4583-4ED6-84EC-6B77A1C089C8}" type="sibTrans" cxnId="{611397D4-515F-48BC-A654-CDE19348D541}">
      <dgm:prSet custT="1"/>
      <dgm:spPr/>
      <dgm:t>
        <a:bodyPr/>
        <a:lstStyle/>
        <a:p>
          <a:endParaRPr lang="en-US" sz="1000"/>
        </a:p>
      </dgm:t>
    </dgm:pt>
    <dgm:pt modelId="{B63A42DC-789E-43D9-97F9-515C0FA72887}">
      <dgm:prSet phldrT="[Text]" custT="1"/>
      <dgm:spPr/>
      <dgm:t>
        <a:bodyPr/>
        <a:lstStyle/>
        <a:p>
          <a:r>
            <a:rPr lang="en-US" sz="1100" dirty="0"/>
            <a:t>Perceive</a:t>
          </a:r>
        </a:p>
      </dgm:t>
    </dgm:pt>
    <dgm:pt modelId="{A4445DCC-DE69-449B-B798-E27CEBD6699C}" type="parTrans" cxnId="{526ECEE4-6227-4402-BBE6-75EEDA992609}">
      <dgm:prSet/>
      <dgm:spPr/>
      <dgm:t>
        <a:bodyPr/>
        <a:lstStyle/>
        <a:p>
          <a:endParaRPr lang="en-US" sz="2800"/>
        </a:p>
      </dgm:t>
    </dgm:pt>
    <dgm:pt modelId="{E6BFD7AB-9BC8-4448-BE29-4A63F84564DC}" type="sibTrans" cxnId="{526ECEE4-6227-4402-BBE6-75EEDA992609}">
      <dgm:prSet custT="1"/>
      <dgm:spPr/>
      <dgm:t>
        <a:bodyPr/>
        <a:lstStyle/>
        <a:p>
          <a:endParaRPr lang="en-US" sz="1000"/>
        </a:p>
      </dgm:t>
    </dgm:pt>
    <dgm:pt modelId="{F213310C-F26B-416A-AFBE-CB16C8F56FCA}">
      <dgm:prSet phldrT="[Text]" custT="1"/>
      <dgm:spPr/>
      <dgm:t>
        <a:bodyPr/>
        <a:lstStyle/>
        <a:p>
          <a:r>
            <a:rPr lang="en-US" sz="1100" dirty="0"/>
            <a:t>Interpret</a:t>
          </a:r>
        </a:p>
      </dgm:t>
    </dgm:pt>
    <dgm:pt modelId="{92B31A31-1AD0-4FD2-A010-9CC4D9CBF010}" type="parTrans" cxnId="{6EEC7B9D-883D-4539-9701-F87D00B5C43F}">
      <dgm:prSet/>
      <dgm:spPr/>
      <dgm:t>
        <a:bodyPr/>
        <a:lstStyle/>
        <a:p>
          <a:endParaRPr lang="en-US" sz="2800"/>
        </a:p>
      </dgm:t>
    </dgm:pt>
    <dgm:pt modelId="{C6ECE0B6-F76E-4286-8B5C-48CFF64EE269}" type="sibTrans" cxnId="{6EEC7B9D-883D-4539-9701-F87D00B5C43F}">
      <dgm:prSet custT="1"/>
      <dgm:spPr/>
      <dgm:t>
        <a:bodyPr/>
        <a:lstStyle/>
        <a:p>
          <a:endParaRPr lang="en-US" sz="1000"/>
        </a:p>
      </dgm:t>
    </dgm:pt>
    <dgm:pt modelId="{33A1DC4F-81DC-47EB-B450-1701D3E4AAF5}">
      <dgm:prSet phldrT="[Text]" custT="1"/>
      <dgm:spPr/>
      <dgm:t>
        <a:bodyPr/>
        <a:lstStyle/>
        <a:p>
          <a:r>
            <a:rPr lang="en-US" sz="1100" dirty="0"/>
            <a:t>Evaluate</a:t>
          </a:r>
        </a:p>
      </dgm:t>
    </dgm:pt>
    <dgm:pt modelId="{4950370D-DF9C-4239-94CB-2AA7E68DE0D0}" type="parTrans" cxnId="{EA0E45A8-A168-45A0-8E16-14B6F1332768}">
      <dgm:prSet/>
      <dgm:spPr/>
      <dgm:t>
        <a:bodyPr/>
        <a:lstStyle/>
        <a:p>
          <a:endParaRPr lang="en-US" sz="2800"/>
        </a:p>
      </dgm:t>
    </dgm:pt>
    <dgm:pt modelId="{4AD40A32-C17A-45B9-BBFB-8FCEA8101D93}" type="sibTrans" cxnId="{EA0E45A8-A168-45A0-8E16-14B6F1332768}">
      <dgm:prSet custT="1"/>
      <dgm:spPr/>
      <dgm:t>
        <a:bodyPr/>
        <a:lstStyle/>
        <a:p>
          <a:endParaRPr lang="en-US" sz="1000"/>
        </a:p>
      </dgm:t>
    </dgm:pt>
    <dgm:pt modelId="{3622FBF4-6579-4871-8511-386333C00789}" type="pres">
      <dgm:prSet presAssocID="{E18613DD-B40D-4E33-911F-4E9B6DB92E52}" presName="cycle" presStyleCnt="0">
        <dgm:presLayoutVars>
          <dgm:dir/>
          <dgm:resizeHandles val="exact"/>
        </dgm:presLayoutVars>
      </dgm:prSet>
      <dgm:spPr/>
    </dgm:pt>
    <dgm:pt modelId="{BB2582D1-BD3D-4CB6-BF11-AF1B3B9ABAFB}" type="pres">
      <dgm:prSet presAssocID="{9461AE0C-380D-476B-9886-745FAE234E29}" presName="node" presStyleLbl="node1" presStyleIdx="0" presStyleCnt="8">
        <dgm:presLayoutVars>
          <dgm:bulletEnabled val="1"/>
        </dgm:presLayoutVars>
      </dgm:prSet>
      <dgm:spPr/>
    </dgm:pt>
    <dgm:pt modelId="{7785DE0C-3783-4033-A8E0-1622FC520DD8}" type="pres">
      <dgm:prSet presAssocID="{7A6851E4-6A30-4DE2-9D34-BE891FCAA9F2}" presName="sibTrans" presStyleLbl="sibTrans2D1" presStyleIdx="0" presStyleCnt="8"/>
      <dgm:spPr/>
    </dgm:pt>
    <dgm:pt modelId="{3261E6FD-D81E-4C2C-BAB1-9A4F66D1B965}" type="pres">
      <dgm:prSet presAssocID="{7A6851E4-6A30-4DE2-9D34-BE891FCAA9F2}" presName="connectorText" presStyleLbl="sibTrans2D1" presStyleIdx="0" presStyleCnt="8"/>
      <dgm:spPr/>
    </dgm:pt>
    <dgm:pt modelId="{4580F003-BFF9-4BC2-BAF3-358F48C994F6}" type="pres">
      <dgm:prSet presAssocID="{16A4044B-4D51-4204-BA42-86B2BABB06D3}" presName="node" presStyleLbl="node1" presStyleIdx="1" presStyleCnt="8">
        <dgm:presLayoutVars>
          <dgm:bulletEnabled val="1"/>
        </dgm:presLayoutVars>
      </dgm:prSet>
      <dgm:spPr/>
    </dgm:pt>
    <dgm:pt modelId="{957DB05F-4E49-4949-90A8-BB061171C248}" type="pres">
      <dgm:prSet presAssocID="{C379C69A-C09D-4F3F-A390-F14EB6391074}" presName="sibTrans" presStyleLbl="sibTrans2D1" presStyleIdx="1" presStyleCnt="8"/>
      <dgm:spPr/>
    </dgm:pt>
    <dgm:pt modelId="{0F364E42-B1F5-4D83-8E1A-D95B03F70DC2}" type="pres">
      <dgm:prSet presAssocID="{C379C69A-C09D-4F3F-A390-F14EB6391074}" presName="connectorText" presStyleLbl="sibTrans2D1" presStyleIdx="1" presStyleCnt="8"/>
      <dgm:spPr/>
    </dgm:pt>
    <dgm:pt modelId="{15CB4374-2F63-4274-A17A-6CD45ABE9C16}" type="pres">
      <dgm:prSet presAssocID="{95B33529-C479-4753-AB5A-A259B4A2BC75}" presName="node" presStyleLbl="node1" presStyleIdx="2" presStyleCnt="8">
        <dgm:presLayoutVars>
          <dgm:bulletEnabled val="1"/>
        </dgm:presLayoutVars>
      </dgm:prSet>
      <dgm:spPr/>
    </dgm:pt>
    <dgm:pt modelId="{6E50B8F4-FF8C-41E2-A917-A042CCA2947C}" type="pres">
      <dgm:prSet presAssocID="{A5C32E63-710C-4B4A-9526-7026D88F8579}" presName="sibTrans" presStyleLbl="sibTrans2D1" presStyleIdx="2" presStyleCnt="8"/>
      <dgm:spPr/>
    </dgm:pt>
    <dgm:pt modelId="{DBA0A08A-5AC4-42B1-ACAD-CECD0E99BB24}" type="pres">
      <dgm:prSet presAssocID="{A5C32E63-710C-4B4A-9526-7026D88F8579}" presName="connectorText" presStyleLbl="sibTrans2D1" presStyleIdx="2" presStyleCnt="8"/>
      <dgm:spPr/>
    </dgm:pt>
    <dgm:pt modelId="{F562DEEA-3D02-4838-ACDB-6CF3434C9AC9}" type="pres">
      <dgm:prSet presAssocID="{3D500228-9EAC-401E-8C9A-CCE3607A9C0D}" presName="node" presStyleLbl="node1" presStyleIdx="3" presStyleCnt="8">
        <dgm:presLayoutVars>
          <dgm:bulletEnabled val="1"/>
        </dgm:presLayoutVars>
      </dgm:prSet>
      <dgm:spPr/>
    </dgm:pt>
    <dgm:pt modelId="{7126021A-7DA1-4274-A0EA-2DA002AF35C5}" type="pres">
      <dgm:prSet presAssocID="{1F801B5D-5FD8-486D-8857-F89CAD02B6A3}" presName="sibTrans" presStyleLbl="sibTrans2D1" presStyleIdx="3" presStyleCnt="8"/>
      <dgm:spPr/>
    </dgm:pt>
    <dgm:pt modelId="{DD066F6D-DCF7-44D3-8FED-1D7D9D092071}" type="pres">
      <dgm:prSet presAssocID="{1F801B5D-5FD8-486D-8857-F89CAD02B6A3}" presName="connectorText" presStyleLbl="sibTrans2D1" presStyleIdx="3" presStyleCnt="8"/>
      <dgm:spPr/>
    </dgm:pt>
    <dgm:pt modelId="{E9CD8CD5-227B-45C0-91F0-0B25FA4528B3}" type="pres">
      <dgm:prSet presAssocID="{494A7DA4-7B00-4BD0-B6E4-5B16250E2226}" presName="node" presStyleLbl="node1" presStyleIdx="4" presStyleCnt="8">
        <dgm:presLayoutVars>
          <dgm:bulletEnabled val="1"/>
        </dgm:presLayoutVars>
      </dgm:prSet>
      <dgm:spPr/>
    </dgm:pt>
    <dgm:pt modelId="{BE536C7E-929D-467E-96A0-89D5F3EB380A}" type="pres">
      <dgm:prSet presAssocID="{AD29EF01-4583-4ED6-84EC-6B77A1C089C8}" presName="sibTrans" presStyleLbl="sibTrans2D1" presStyleIdx="4" presStyleCnt="8"/>
      <dgm:spPr/>
    </dgm:pt>
    <dgm:pt modelId="{2447219E-802F-4F9B-88D6-6C72B140F26E}" type="pres">
      <dgm:prSet presAssocID="{AD29EF01-4583-4ED6-84EC-6B77A1C089C8}" presName="connectorText" presStyleLbl="sibTrans2D1" presStyleIdx="4" presStyleCnt="8"/>
      <dgm:spPr/>
    </dgm:pt>
    <dgm:pt modelId="{69162AFB-7022-4C09-A397-AE0F94985DF3}" type="pres">
      <dgm:prSet presAssocID="{B63A42DC-789E-43D9-97F9-515C0FA72887}" presName="node" presStyleLbl="node1" presStyleIdx="5" presStyleCnt="8">
        <dgm:presLayoutVars>
          <dgm:bulletEnabled val="1"/>
        </dgm:presLayoutVars>
      </dgm:prSet>
      <dgm:spPr/>
    </dgm:pt>
    <dgm:pt modelId="{D974929A-CF95-45BB-BF4A-1694711FB685}" type="pres">
      <dgm:prSet presAssocID="{E6BFD7AB-9BC8-4448-BE29-4A63F84564DC}" presName="sibTrans" presStyleLbl="sibTrans2D1" presStyleIdx="5" presStyleCnt="8"/>
      <dgm:spPr/>
    </dgm:pt>
    <dgm:pt modelId="{08FE81D7-C6C1-4661-9589-DC2BFAF55F45}" type="pres">
      <dgm:prSet presAssocID="{E6BFD7AB-9BC8-4448-BE29-4A63F84564DC}" presName="connectorText" presStyleLbl="sibTrans2D1" presStyleIdx="5" presStyleCnt="8"/>
      <dgm:spPr/>
    </dgm:pt>
    <dgm:pt modelId="{2B5E8EE7-8C85-4680-9854-74323E1E8554}" type="pres">
      <dgm:prSet presAssocID="{F213310C-F26B-416A-AFBE-CB16C8F56FCA}" presName="node" presStyleLbl="node1" presStyleIdx="6" presStyleCnt="8">
        <dgm:presLayoutVars>
          <dgm:bulletEnabled val="1"/>
        </dgm:presLayoutVars>
      </dgm:prSet>
      <dgm:spPr/>
    </dgm:pt>
    <dgm:pt modelId="{D1322333-9873-4780-B2D2-3BE1EFE5BD2F}" type="pres">
      <dgm:prSet presAssocID="{C6ECE0B6-F76E-4286-8B5C-48CFF64EE269}" presName="sibTrans" presStyleLbl="sibTrans2D1" presStyleIdx="6" presStyleCnt="8"/>
      <dgm:spPr/>
    </dgm:pt>
    <dgm:pt modelId="{FE1B17F4-FC75-480D-8188-B1E9B554EC34}" type="pres">
      <dgm:prSet presAssocID="{C6ECE0B6-F76E-4286-8B5C-48CFF64EE269}" presName="connectorText" presStyleLbl="sibTrans2D1" presStyleIdx="6" presStyleCnt="8"/>
      <dgm:spPr/>
    </dgm:pt>
    <dgm:pt modelId="{68E3A6DB-0B22-472F-A27E-69C1A91C3DEF}" type="pres">
      <dgm:prSet presAssocID="{33A1DC4F-81DC-47EB-B450-1701D3E4AAF5}" presName="node" presStyleLbl="node1" presStyleIdx="7" presStyleCnt="8">
        <dgm:presLayoutVars>
          <dgm:bulletEnabled val="1"/>
        </dgm:presLayoutVars>
      </dgm:prSet>
      <dgm:spPr/>
    </dgm:pt>
    <dgm:pt modelId="{07CBD9DA-160E-4932-B60F-54BDE60BD0DF}" type="pres">
      <dgm:prSet presAssocID="{4AD40A32-C17A-45B9-BBFB-8FCEA8101D93}" presName="sibTrans" presStyleLbl="sibTrans2D1" presStyleIdx="7" presStyleCnt="8"/>
      <dgm:spPr/>
    </dgm:pt>
    <dgm:pt modelId="{86708817-EBF2-4CB3-A1FF-7578478078C6}" type="pres">
      <dgm:prSet presAssocID="{4AD40A32-C17A-45B9-BBFB-8FCEA8101D93}" presName="connectorText" presStyleLbl="sibTrans2D1" presStyleIdx="7" presStyleCnt="8"/>
      <dgm:spPr/>
    </dgm:pt>
  </dgm:ptLst>
  <dgm:cxnLst>
    <dgm:cxn modelId="{2681DC07-A58B-4391-BD68-5AD21CB1DD4C}" type="presOf" srcId="{E18613DD-B40D-4E33-911F-4E9B6DB92E52}" destId="{3622FBF4-6579-4871-8511-386333C00789}" srcOrd="0" destOrd="0" presId="urn:microsoft.com/office/officeart/2005/8/layout/cycle2"/>
    <dgm:cxn modelId="{5FFC770B-E640-4EC6-BE1D-F4818020BC74}" type="presOf" srcId="{494A7DA4-7B00-4BD0-B6E4-5B16250E2226}" destId="{E9CD8CD5-227B-45C0-91F0-0B25FA4528B3}" srcOrd="0" destOrd="0" presId="urn:microsoft.com/office/officeart/2005/8/layout/cycle2"/>
    <dgm:cxn modelId="{0BB10D0E-5795-416F-8BF6-6238DC09B4FA}" srcId="{E18613DD-B40D-4E33-911F-4E9B6DB92E52}" destId="{16A4044B-4D51-4204-BA42-86B2BABB06D3}" srcOrd="1" destOrd="0" parTransId="{1474157B-9C2C-417E-9208-ADF38DAB8D5F}" sibTransId="{C379C69A-C09D-4F3F-A390-F14EB6391074}"/>
    <dgm:cxn modelId="{E8633A1F-5B1B-434A-A044-572C48AD83E0}" srcId="{E18613DD-B40D-4E33-911F-4E9B6DB92E52}" destId="{9461AE0C-380D-476B-9886-745FAE234E29}" srcOrd="0" destOrd="0" parTransId="{D2083B3C-16E2-4608-BE18-790500E36D5B}" sibTransId="{7A6851E4-6A30-4DE2-9D34-BE891FCAA9F2}"/>
    <dgm:cxn modelId="{2C631920-04BE-4700-AD9D-E89AA7FA2D10}" type="presOf" srcId="{95B33529-C479-4753-AB5A-A259B4A2BC75}" destId="{15CB4374-2F63-4274-A17A-6CD45ABE9C16}" srcOrd="0" destOrd="0" presId="urn:microsoft.com/office/officeart/2005/8/layout/cycle2"/>
    <dgm:cxn modelId="{57327A25-FDCE-45C7-87D6-D505AB78A39B}" type="presOf" srcId="{C6ECE0B6-F76E-4286-8B5C-48CFF64EE269}" destId="{D1322333-9873-4780-B2D2-3BE1EFE5BD2F}" srcOrd="0" destOrd="0" presId="urn:microsoft.com/office/officeart/2005/8/layout/cycle2"/>
    <dgm:cxn modelId="{73651538-BB9D-4F8E-B3A4-234EC77E78E8}" type="presOf" srcId="{A5C32E63-710C-4B4A-9526-7026D88F8579}" destId="{6E50B8F4-FF8C-41E2-A917-A042CCA2947C}" srcOrd="0" destOrd="0" presId="urn:microsoft.com/office/officeart/2005/8/layout/cycle2"/>
    <dgm:cxn modelId="{35EB353C-73DA-4D47-8264-A0EF664C433A}" type="presOf" srcId="{C6ECE0B6-F76E-4286-8B5C-48CFF64EE269}" destId="{FE1B17F4-FC75-480D-8188-B1E9B554EC34}" srcOrd="1" destOrd="0" presId="urn:microsoft.com/office/officeart/2005/8/layout/cycle2"/>
    <dgm:cxn modelId="{C9603E3D-BFCE-4093-8437-2D90D7F9C089}" type="presOf" srcId="{7A6851E4-6A30-4DE2-9D34-BE891FCAA9F2}" destId="{7785DE0C-3783-4033-A8E0-1622FC520DD8}" srcOrd="0" destOrd="0" presId="urn:microsoft.com/office/officeart/2005/8/layout/cycle2"/>
    <dgm:cxn modelId="{32789343-D3B8-49A1-AF72-01538051AC3A}" type="presOf" srcId="{1F801B5D-5FD8-486D-8857-F89CAD02B6A3}" destId="{7126021A-7DA1-4274-A0EA-2DA002AF35C5}" srcOrd="0" destOrd="0" presId="urn:microsoft.com/office/officeart/2005/8/layout/cycle2"/>
    <dgm:cxn modelId="{47F59B44-6B69-4B82-A502-1707330CC918}" type="presOf" srcId="{C379C69A-C09D-4F3F-A390-F14EB6391074}" destId="{0F364E42-B1F5-4D83-8E1A-D95B03F70DC2}" srcOrd="1" destOrd="0" presId="urn:microsoft.com/office/officeart/2005/8/layout/cycle2"/>
    <dgm:cxn modelId="{49948357-7EDD-476C-9A31-7F1F68B63924}" type="presOf" srcId="{9461AE0C-380D-476B-9886-745FAE234E29}" destId="{BB2582D1-BD3D-4CB6-BF11-AF1B3B9ABAFB}" srcOrd="0" destOrd="0" presId="urn:microsoft.com/office/officeart/2005/8/layout/cycle2"/>
    <dgm:cxn modelId="{749CB478-09BB-4DC0-83B2-E5DB58EEC6F1}" type="presOf" srcId="{3D500228-9EAC-401E-8C9A-CCE3607A9C0D}" destId="{F562DEEA-3D02-4838-ACDB-6CF3434C9AC9}" srcOrd="0" destOrd="0" presId="urn:microsoft.com/office/officeart/2005/8/layout/cycle2"/>
    <dgm:cxn modelId="{2ED7147E-1BC4-4CFA-BF70-4D145A239208}" type="presOf" srcId="{C379C69A-C09D-4F3F-A390-F14EB6391074}" destId="{957DB05F-4E49-4949-90A8-BB061171C248}" srcOrd="0" destOrd="0" presId="urn:microsoft.com/office/officeart/2005/8/layout/cycle2"/>
    <dgm:cxn modelId="{62BBF183-541E-4E4E-95C9-8FA06785D652}" type="presOf" srcId="{4AD40A32-C17A-45B9-BBFB-8FCEA8101D93}" destId="{86708817-EBF2-4CB3-A1FF-7578478078C6}" srcOrd="1" destOrd="0" presId="urn:microsoft.com/office/officeart/2005/8/layout/cycle2"/>
    <dgm:cxn modelId="{3665C38B-3920-48FC-A196-9DAAA699F164}" type="presOf" srcId="{E6BFD7AB-9BC8-4448-BE29-4A63F84564DC}" destId="{D974929A-CF95-45BB-BF4A-1694711FB685}" srcOrd="0" destOrd="0" presId="urn:microsoft.com/office/officeart/2005/8/layout/cycle2"/>
    <dgm:cxn modelId="{0AFCB798-454E-4CFB-B638-36EB7A7B6940}" type="presOf" srcId="{B63A42DC-789E-43D9-97F9-515C0FA72887}" destId="{69162AFB-7022-4C09-A397-AE0F94985DF3}" srcOrd="0" destOrd="0" presId="urn:microsoft.com/office/officeart/2005/8/layout/cycle2"/>
    <dgm:cxn modelId="{A4D99C9A-55CA-4DC3-AD37-55C4E8514AAE}" type="presOf" srcId="{A5C32E63-710C-4B4A-9526-7026D88F8579}" destId="{DBA0A08A-5AC4-42B1-ACAD-CECD0E99BB24}" srcOrd="1" destOrd="0" presId="urn:microsoft.com/office/officeart/2005/8/layout/cycle2"/>
    <dgm:cxn modelId="{6EEC7B9D-883D-4539-9701-F87D00B5C43F}" srcId="{E18613DD-B40D-4E33-911F-4E9B6DB92E52}" destId="{F213310C-F26B-416A-AFBE-CB16C8F56FCA}" srcOrd="6" destOrd="0" parTransId="{92B31A31-1AD0-4FD2-A010-9CC4D9CBF010}" sibTransId="{C6ECE0B6-F76E-4286-8B5C-48CFF64EE269}"/>
    <dgm:cxn modelId="{01EB75A7-A892-4B05-8EA7-4A64648E2F49}" srcId="{E18613DD-B40D-4E33-911F-4E9B6DB92E52}" destId="{95B33529-C479-4753-AB5A-A259B4A2BC75}" srcOrd="2" destOrd="0" parTransId="{A95E133B-D37B-4CDB-96DE-EB7C779A2F1F}" sibTransId="{A5C32E63-710C-4B4A-9526-7026D88F8579}"/>
    <dgm:cxn modelId="{EA0E45A8-A168-45A0-8E16-14B6F1332768}" srcId="{E18613DD-B40D-4E33-911F-4E9B6DB92E52}" destId="{33A1DC4F-81DC-47EB-B450-1701D3E4AAF5}" srcOrd="7" destOrd="0" parTransId="{4950370D-DF9C-4239-94CB-2AA7E68DE0D0}" sibTransId="{4AD40A32-C17A-45B9-BBFB-8FCEA8101D93}"/>
    <dgm:cxn modelId="{C712CFAE-8283-4677-80CE-9EF2125B200D}" type="presOf" srcId="{7A6851E4-6A30-4DE2-9D34-BE891FCAA9F2}" destId="{3261E6FD-D81E-4C2C-BAB1-9A4F66D1B965}" srcOrd="1" destOrd="0" presId="urn:microsoft.com/office/officeart/2005/8/layout/cycle2"/>
    <dgm:cxn modelId="{E98636B0-793B-4D65-BB93-43C55B73D187}" type="presOf" srcId="{1F801B5D-5FD8-486D-8857-F89CAD02B6A3}" destId="{DD066F6D-DCF7-44D3-8FED-1D7D9D092071}" srcOrd="1" destOrd="0" presId="urn:microsoft.com/office/officeart/2005/8/layout/cycle2"/>
    <dgm:cxn modelId="{D916FBB6-89F7-4655-ACFD-F9AC22B2638A}" type="presOf" srcId="{33A1DC4F-81DC-47EB-B450-1701D3E4AAF5}" destId="{68E3A6DB-0B22-472F-A27E-69C1A91C3DEF}" srcOrd="0" destOrd="0" presId="urn:microsoft.com/office/officeart/2005/8/layout/cycle2"/>
    <dgm:cxn modelId="{072397BB-4AD8-4FA9-9D17-EFDA25E6142C}" type="presOf" srcId="{E6BFD7AB-9BC8-4448-BE29-4A63F84564DC}" destId="{08FE81D7-C6C1-4661-9589-DC2BFAF55F45}" srcOrd="1" destOrd="0" presId="urn:microsoft.com/office/officeart/2005/8/layout/cycle2"/>
    <dgm:cxn modelId="{F2F849C1-A9E4-4C62-BC78-C73F2C6EC7B8}" type="presOf" srcId="{4AD40A32-C17A-45B9-BBFB-8FCEA8101D93}" destId="{07CBD9DA-160E-4932-B60F-54BDE60BD0DF}" srcOrd="0" destOrd="0" presId="urn:microsoft.com/office/officeart/2005/8/layout/cycle2"/>
    <dgm:cxn modelId="{E7EFA6CF-F559-4EB4-8DAF-6559A87FD94E}" type="presOf" srcId="{16A4044B-4D51-4204-BA42-86B2BABB06D3}" destId="{4580F003-BFF9-4BC2-BAF3-358F48C994F6}" srcOrd="0" destOrd="0" presId="urn:microsoft.com/office/officeart/2005/8/layout/cycle2"/>
    <dgm:cxn modelId="{997C09D0-4A9A-43E3-AB04-A94965D59757}" type="presOf" srcId="{F213310C-F26B-416A-AFBE-CB16C8F56FCA}" destId="{2B5E8EE7-8C85-4680-9854-74323E1E8554}" srcOrd="0" destOrd="0" presId="urn:microsoft.com/office/officeart/2005/8/layout/cycle2"/>
    <dgm:cxn modelId="{611397D4-515F-48BC-A654-CDE19348D541}" srcId="{E18613DD-B40D-4E33-911F-4E9B6DB92E52}" destId="{494A7DA4-7B00-4BD0-B6E4-5B16250E2226}" srcOrd="4" destOrd="0" parTransId="{63001F6F-D8F4-4A1C-8847-23BA83BBBDA2}" sibTransId="{AD29EF01-4583-4ED6-84EC-6B77A1C089C8}"/>
    <dgm:cxn modelId="{526ECEE4-6227-4402-BBE6-75EEDA992609}" srcId="{E18613DD-B40D-4E33-911F-4E9B6DB92E52}" destId="{B63A42DC-789E-43D9-97F9-515C0FA72887}" srcOrd="5" destOrd="0" parTransId="{A4445DCC-DE69-449B-B798-E27CEBD6699C}" sibTransId="{E6BFD7AB-9BC8-4448-BE29-4A63F84564DC}"/>
    <dgm:cxn modelId="{D2BA31F0-D130-40B7-9D49-12F8F4730385}" srcId="{E18613DD-B40D-4E33-911F-4E9B6DB92E52}" destId="{3D500228-9EAC-401E-8C9A-CCE3607A9C0D}" srcOrd="3" destOrd="0" parTransId="{98ABFA91-E900-43AD-B0C7-09358BBE7959}" sibTransId="{1F801B5D-5FD8-486D-8857-F89CAD02B6A3}"/>
    <dgm:cxn modelId="{358B88F1-A386-4BAB-BD13-ABF69A7B67FE}" type="presOf" srcId="{AD29EF01-4583-4ED6-84EC-6B77A1C089C8}" destId="{2447219E-802F-4F9B-88D6-6C72B140F26E}" srcOrd="1" destOrd="0" presId="urn:microsoft.com/office/officeart/2005/8/layout/cycle2"/>
    <dgm:cxn modelId="{6F3ECFF7-900D-4697-B307-7FFE32FB8859}" type="presOf" srcId="{AD29EF01-4583-4ED6-84EC-6B77A1C089C8}" destId="{BE536C7E-929D-467E-96A0-89D5F3EB380A}" srcOrd="0" destOrd="0" presId="urn:microsoft.com/office/officeart/2005/8/layout/cycle2"/>
    <dgm:cxn modelId="{530B2561-38B8-4CF8-BCF5-BC6FC109FEBF}" type="presParOf" srcId="{3622FBF4-6579-4871-8511-386333C00789}" destId="{BB2582D1-BD3D-4CB6-BF11-AF1B3B9ABAFB}" srcOrd="0" destOrd="0" presId="urn:microsoft.com/office/officeart/2005/8/layout/cycle2"/>
    <dgm:cxn modelId="{0DF1810F-34CE-480E-A0B0-9D323B1CAF68}" type="presParOf" srcId="{3622FBF4-6579-4871-8511-386333C00789}" destId="{7785DE0C-3783-4033-A8E0-1622FC520DD8}" srcOrd="1" destOrd="0" presId="urn:microsoft.com/office/officeart/2005/8/layout/cycle2"/>
    <dgm:cxn modelId="{B8B96EFA-5BD6-42CC-A98E-88F5575EFA92}" type="presParOf" srcId="{7785DE0C-3783-4033-A8E0-1622FC520DD8}" destId="{3261E6FD-D81E-4C2C-BAB1-9A4F66D1B965}" srcOrd="0" destOrd="0" presId="urn:microsoft.com/office/officeart/2005/8/layout/cycle2"/>
    <dgm:cxn modelId="{C04102E1-21D9-4CF3-A8C2-EE5CA07028EE}" type="presParOf" srcId="{3622FBF4-6579-4871-8511-386333C00789}" destId="{4580F003-BFF9-4BC2-BAF3-358F48C994F6}" srcOrd="2" destOrd="0" presId="urn:microsoft.com/office/officeart/2005/8/layout/cycle2"/>
    <dgm:cxn modelId="{77862F9E-356A-43D9-BFA6-8FFAE46DAA49}" type="presParOf" srcId="{3622FBF4-6579-4871-8511-386333C00789}" destId="{957DB05F-4E49-4949-90A8-BB061171C248}" srcOrd="3" destOrd="0" presId="urn:microsoft.com/office/officeart/2005/8/layout/cycle2"/>
    <dgm:cxn modelId="{E2A8B44A-E356-499B-8942-7182EC8E5CF3}" type="presParOf" srcId="{957DB05F-4E49-4949-90A8-BB061171C248}" destId="{0F364E42-B1F5-4D83-8E1A-D95B03F70DC2}" srcOrd="0" destOrd="0" presId="urn:microsoft.com/office/officeart/2005/8/layout/cycle2"/>
    <dgm:cxn modelId="{C9F4C554-B329-400B-AE8A-A67F02778944}" type="presParOf" srcId="{3622FBF4-6579-4871-8511-386333C00789}" destId="{15CB4374-2F63-4274-A17A-6CD45ABE9C16}" srcOrd="4" destOrd="0" presId="urn:microsoft.com/office/officeart/2005/8/layout/cycle2"/>
    <dgm:cxn modelId="{870024D1-F647-4F13-9B7E-08EE9BF3D767}" type="presParOf" srcId="{3622FBF4-6579-4871-8511-386333C00789}" destId="{6E50B8F4-FF8C-41E2-A917-A042CCA2947C}" srcOrd="5" destOrd="0" presId="urn:microsoft.com/office/officeart/2005/8/layout/cycle2"/>
    <dgm:cxn modelId="{F13B5B94-D38F-4C3A-8740-E495BAE00932}" type="presParOf" srcId="{6E50B8F4-FF8C-41E2-A917-A042CCA2947C}" destId="{DBA0A08A-5AC4-42B1-ACAD-CECD0E99BB24}" srcOrd="0" destOrd="0" presId="urn:microsoft.com/office/officeart/2005/8/layout/cycle2"/>
    <dgm:cxn modelId="{3DB148B3-14B0-4725-B06F-2963AFB20BC9}" type="presParOf" srcId="{3622FBF4-6579-4871-8511-386333C00789}" destId="{F562DEEA-3D02-4838-ACDB-6CF3434C9AC9}" srcOrd="6" destOrd="0" presId="urn:microsoft.com/office/officeart/2005/8/layout/cycle2"/>
    <dgm:cxn modelId="{CBE83CE3-3C0D-4C3C-9C61-307BB3B2C788}" type="presParOf" srcId="{3622FBF4-6579-4871-8511-386333C00789}" destId="{7126021A-7DA1-4274-A0EA-2DA002AF35C5}" srcOrd="7" destOrd="0" presId="urn:microsoft.com/office/officeart/2005/8/layout/cycle2"/>
    <dgm:cxn modelId="{F6AE5FD7-1227-4F64-8237-AC8F6A3BBB7F}" type="presParOf" srcId="{7126021A-7DA1-4274-A0EA-2DA002AF35C5}" destId="{DD066F6D-DCF7-44D3-8FED-1D7D9D092071}" srcOrd="0" destOrd="0" presId="urn:microsoft.com/office/officeart/2005/8/layout/cycle2"/>
    <dgm:cxn modelId="{E0895F66-37A9-4F1E-A22E-B6A1D98E46AB}" type="presParOf" srcId="{3622FBF4-6579-4871-8511-386333C00789}" destId="{E9CD8CD5-227B-45C0-91F0-0B25FA4528B3}" srcOrd="8" destOrd="0" presId="urn:microsoft.com/office/officeart/2005/8/layout/cycle2"/>
    <dgm:cxn modelId="{FC53E2DF-1113-4848-BE9F-5111CE283248}" type="presParOf" srcId="{3622FBF4-6579-4871-8511-386333C00789}" destId="{BE536C7E-929D-467E-96A0-89D5F3EB380A}" srcOrd="9" destOrd="0" presId="urn:microsoft.com/office/officeart/2005/8/layout/cycle2"/>
    <dgm:cxn modelId="{2B42C111-20F2-4AD5-B1CE-5C089ECEB343}" type="presParOf" srcId="{BE536C7E-929D-467E-96A0-89D5F3EB380A}" destId="{2447219E-802F-4F9B-88D6-6C72B140F26E}" srcOrd="0" destOrd="0" presId="urn:microsoft.com/office/officeart/2005/8/layout/cycle2"/>
    <dgm:cxn modelId="{EA831F65-325B-41DD-B748-B3B06227AE85}" type="presParOf" srcId="{3622FBF4-6579-4871-8511-386333C00789}" destId="{69162AFB-7022-4C09-A397-AE0F94985DF3}" srcOrd="10" destOrd="0" presId="urn:microsoft.com/office/officeart/2005/8/layout/cycle2"/>
    <dgm:cxn modelId="{C74315B7-A1AC-4501-9D43-CDDD8D8CA855}" type="presParOf" srcId="{3622FBF4-6579-4871-8511-386333C00789}" destId="{D974929A-CF95-45BB-BF4A-1694711FB685}" srcOrd="11" destOrd="0" presId="urn:microsoft.com/office/officeart/2005/8/layout/cycle2"/>
    <dgm:cxn modelId="{E62D8EC0-5D99-4E76-B732-6FEDAAC00C63}" type="presParOf" srcId="{D974929A-CF95-45BB-BF4A-1694711FB685}" destId="{08FE81D7-C6C1-4661-9589-DC2BFAF55F45}" srcOrd="0" destOrd="0" presId="urn:microsoft.com/office/officeart/2005/8/layout/cycle2"/>
    <dgm:cxn modelId="{0CDD1C80-DCA5-4F16-8BA1-08B9F53EB06D}" type="presParOf" srcId="{3622FBF4-6579-4871-8511-386333C00789}" destId="{2B5E8EE7-8C85-4680-9854-74323E1E8554}" srcOrd="12" destOrd="0" presId="urn:microsoft.com/office/officeart/2005/8/layout/cycle2"/>
    <dgm:cxn modelId="{7EAB963C-2AA5-4E3D-ABE5-72A9E6EC06BA}" type="presParOf" srcId="{3622FBF4-6579-4871-8511-386333C00789}" destId="{D1322333-9873-4780-B2D2-3BE1EFE5BD2F}" srcOrd="13" destOrd="0" presId="urn:microsoft.com/office/officeart/2005/8/layout/cycle2"/>
    <dgm:cxn modelId="{4DC1CDD8-2C28-4CD4-A809-B3125CE5F09E}" type="presParOf" srcId="{D1322333-9873-4780-B2D2-3BE1EFE5BD2F}" destId="{FE1B17F4-FC75-480D-8188-B1E9B554EC34}" srcOrd="0" destOrd="0" presId="urn:microsoft.com/office/officeart/2005/8/layout/cycle2"/>
    <dgm:cxn modelId="{1A163891-3C0E-439B-8EF2-D1CE57177E52}" type="presParOf" srcId="{3622FBF4-6579-4871-8511-386333C00789}" destId="{68E3A6DB-0B22-472F-A27E-69C1A91C3DEF}" srcOrd="14" destOrd="0" presId="urn:microsoft.com/office/officeart/2005/8/layout/cycle2"/>
    <dgm:cxn modelId="{1CCC0F52-E98D-4780-990A-8C4B4E7E71E8}" type="presParOf" srcId="{3622FBF4-6579-4871-8511-386333C00789}" destId="{07CBD9DA-160E-4932-B60F-54BDE60BD0DF}" srcOrd="15" destOrd="0" presId="urn:microsoft.com/office/officeart/2005/8/layout/cycle2"/>
    <dgm:cxn modelId="{1A1DF134-CFC0-49AA-828C-CC90BC43D1DB}" type="presParOf" srcId="{07CBD9DA-160E-4932-B60F-54BDE60BD0DF}" destId="{86708817-EBF2-4CB3-A1FF-7578478078C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A23DC7-8829-4158-9A0A-86607314CF06}" type="doc">
      <dgm:prSet loTypeId="urn:microsoft.com/office/officeart/2005/8/layout/process4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9F7BF0-B6BE-410F-B811-D1CD25255CEE}">
      <dgm:prSet/>
      <dgm:spPr/>
      <dgm:t>
        <a:bodyPr/>
        <a:lstStyle/>
        <a:p>
          <a:r>
            <a:rPr lang="en-US"/>
            <a:t>When you press a button do you get?</a:t>
          </a:r>
        </a:p>
      </dgm:t>
    </dgm:pt>
    <dgm:pt modelId="{DBBE304B-963F-45DC-9DCB-890CBDF1F3EA}" type="parTrans" cxnId="{DAE276E2-2899-4307-AD99-9C95E1AC8B75}">
      <dgm:prSet/>
      <dgm:spPr/>
      <dgm:t>
        <a:bodyPr/>
        <a:lstStyle/>
        <a:p>
          <a:endParaRPr lang="en-US"/>
        </a:p>
      </dgm:t>
    </dgm:pt>
    <dgm:pt modelId="{5A56C798-FA28-4F71-9E2D-7EB88366407E}" type="sibTrans" cxnId="{DAE276E2-2899-4307-AD99-9C95E1AC8B75}">
      <dgm:prSet/>
      <dgm:spPr/>
      <dgm:t>
        <a:bodyPr/>
        <a:lstStyle/>
        <a:p>
          <a:endParaRPr lang="en-US"/>
        </a:p>
      </dgm:t>
    </dgm:pt>
    <dgm:pt modelId="{39711CF6-C4C0-44D2-97E9-6FAA32C90C85}">
      <dgm:prSet/>
      <dgm:spPr/>
      <dgm:t>
        <a:bodyPr/>
        <a:lstStyle/>
        <a:p>
          <a:r>
            <a:rPr lang="en-US" dirty="0"/>
            <a:t>Immediate color or text change?</a:t>
          </a:r>
        </a:p>
      </dgm:t>
    </dgm:pt>
    <dgm:pt modelId="{E7AF8B08-9EBD-4CE2-9C6D-D5C50BBC292F}" type="parTrans" cxnId="{41C62D18-9B0B-4DA0-97A2-4A60D56F8E00}">
      <dgm:prSet/>
      <dgm:spPr/>
      <dgm:t>
        <a:bodyPr/>
        <a:lstStyle/>
        <a:p>
          <a:endParaRPr lang="en-US"/>
        </a:p>
      </dgm:t>
    </dgm:pt>
    <dgm:pt modelId="{294522B3-C0B7-4ED3-ADFE-05196C89D8BB}" type="sibTrans" cxnId="{41C62D18-9B0B-4DA0-97A2-4A60D56F8E00}">
      <dgm:prSet/>
      <dgm:spPr/>
      <dgm:t>
        <a:bodyPr/>
        <a:lstStyle/>
        <a:p>
          <a:endParaRPr lang="en-US"/>
        </a:p>
      </dgm:t>
    </dgm:pt>
    <dgm:pt modelId="{0DABBB38-69AB-4D71-9CA9-B3566373A6DA}">
      <dgm:prSet/>
      <dgm:spPr/>
      <dgm:t>
        <a:bodyPr/>
        <a:lstStyle/>
        <a:p>
          <a:r>
            <a:rPr lang="en-US"/>
            <a:t>Audible beep, tone, or click?</a:t>
          </a:r>
        </a:p>
      </dgm:t>
    </dgm:pt>
    <dgm:pt modelId="{40D24199-5540-499D-A422-D0538FD3AD91}" type="parTrans" cxnId="{7D84FD2C-54DB-4C0A-975E-63066004FA98}">
      <dgm:prSet/>
      <dgm:spPr/>
      <dgm:t>
        <a:bodyPr/>
        <a:lstStyle/>
        <a:p>
          <a:endParaRPr lang="en-US"/>
        </a:p>
      </dgm:t>
    </dgm:pt>
    <dgm:pt modelId="{CDA8E040-ED14-41B5-B496-65B4B9E79A77}" type="sibTrans" cxnId="{7D84FD2C-54DB-4C0A-975E-63066004FA98}">
      <dgm:prSet/>
      <dgm:spPr/>
      <dgm:t>
        <a:bodyPr/>
        <a:lstStyle/>
        <a:p>
          <a:endParaRPr lang="en-US"/>
        </a:p>
      </dgm:t>
    </dgm:pt>
    <dgm:pt modelId="{691F7774-AA92-4B57-9A7C-DB543AFDFAB4}">
      <dgm:prSet/>
      <dgm:spPr/>
      <dgm:t>
        <a:bodyPr/>
        <a:lstStyle/>
        <a:p>
          <a:r>
            <a:rPr lang="en-US"/>
            <a:t>Tactile click or vibration?</a:t>
          </a:r>
        </a:p>
      </dgm:t>
    </dgm:pt>
    <dgm:pt modelId="{433073B4-5351-43F5-8D2F-F961FCFE9B5E}" type="parTrans" cxnId="{E0BF0967-D0A5-41D6-85B1-DEDAC1E9C59E}">
      <dgm:prSet/>
      <dgm:spPr/>
      <dgm:t>
        <a:bodyPr/>
        <a:lstStyle/>
        <a:p>
          <a:endParaRPr lang="en-US"/>
        </a:p>
      </dgm:t>
    </dgm:pt>
    <dgm:pt modelId="{0BFF7FB3-4537-4B33-8262-F5CB88363FE7}" type="sibTrans" cxnId="{E0BF0967-D0A5-41D6-85B1-DEDAC1E9C59E}">
      <dgm:prSet/>
      <dgm:spPr/>
      <dgm:t>
        <a:bodyPr/>
        <a:lstStyle/>
        <a:p>
          <a:endParaRPr lang="en-US"/>
        </a:p>
      </dgm:t>
    </dgm:pt>
    <dgm:pt modelId="{BFC31885-D338-44B6-BD54-DBFCC18619D3}">
      <dgm:prSet/>
      <dgm:spPr/>
      <dgm:t>
        <a:bodyPr/>
        <a:lstStyle/>
        <a:p>
          <a:r>
            <a:rPr lang="en-US" dirty="0"/>
            <a:t>Ideally, at least two each time</a:t>
          </a:r>
        </a:p>
      </dgm:t>
    </dgm:pt>
    <dgm:pt modelId="{DA681D81-0484-4405-9DAE-95964CB78AD2}" type="parTrans" cxnId="{A1DF3F11-B0D6-4C38-86B3-0C61453FACDC}">
      <dgm:prSet/>
      <dgm:spPr/>
      <dgm:t>
        <a:bodyPr/>
        <a:lstStyle/>
        <a:p>
          <a:endParaRPr lang="en-US"/>
        </a:p>
      </dgm:t>
    </dgm:pt>
    <dgm:pt modelId="{4ECC9C9C-1393-4323-BAF7-7887A42DC277}" type="sibTrans" cxnId="{A1DF3F11-B0D6-4C38-86B3-0C61453FACDC}">
      <dgm:prSet/>
      <dgm:spPr/>
      <dgm:t>
        <a:bodyPr/>
        <a:lstStyle/>
        <a:p>
          <a:endParaRPr lang="en-US"/>
        </a:p>
      </dgm:t>
    </dgm:pt>
    <dgm:pt modelId="{2FD16A50-A24D-498F-BDFF-54C8FD8807D3}" type="pres">
      <dgm:prSet presAssocID="{C4A23DC7-8829-4158-9A0A-86607314CF06}" presName="Name0" presStyleCnt="0">
        <dgm:presLayoutVars>
          <dgm:dir/>
          <dgm:animLvl val="lvl"/>
          <dgm:resizeHandles val="exact"/>
        </dgm:presLayoutVars>
      </dgm:prSet>
      <dgm:spPr/>
    </dgm:pt>
    <dgm:pt modelId="{2BCC1814-EC62-4F9A-A66D-56DADBDFEAD6}" type="pres">
      <dgm:prSet presAssocID="{BFC31885-D338-44B6-BD54-DBFCC18619D3}" presName="boxAndChildren" presStyleCnt="0"/>
      <dgm:spPr/>
    </dgm:pt>
    <dgm:pt modelId="{31D93613-F2BD-47AE-8C74-AB8A847392EC}" type="pres">
      <dgm:prSet presAssocID="{BFC31885-D338-44B6-BD54-DBFCC18619D3}" presName="parentTextBox" presStyleLbl="node1" presStyleIdx="0" presStyleCnt="2"/>
      <dgm:spPr/>
    </dgm:pt>
    <dgm:pt modelId="{0CD5B4B3-EE03-48A9-B220-02DF7EC3E733}" type="pres">
      <dgm:prSet presAssocID="{5A56C798-FA28-4F71-9E2D-7EB88366407E}" presName="sp" presStyleCnt="0"/>
      <dgm:spPr/>
    </dgm:pt>
    <dgm:pt modelId="{2296241A-9247-42FB-86ED-4D8BFD333739}" type="pres">
      <dgm:prSet presAssocID="{419F7BF0-B6BE-410F-B811-D1CD25255CEE}" presName="arrowAndChildren" presStyleCnt="0"/>
      <dgm:spPr/>
    </dgm:pt>
    <dgm:pt modelId="{CAD14671-90EB-48AA-9EEF-32B769F461A7}" type="pres">
      <dgm:prSet presAssocID="{419F7BF0-B6BE-410F-B811-D1CD25255CEE}" presName="parentTextArrow" presStyleLbl="node1" presStyleIdx="0" presStyleCnt="2"/>
      <dgm:spPr/>
    </dgm:pt>
    <dgm:pt modelId="{9FBB2D4D-8727-4EE1-AC67-5E47C36309F8}" type="pres">
      <dgm:prSet presAssocID="{419F7BF0-B6BE-410F-B811-D1CD25255CEE}" presName="arrow" presStyleLbl="node1" presStyleIdx="1" presStyleCnt="2"/>
      <dgm:spPr/>
    </dgm:pt>
    <dgm:pt modelId="{48BD7ADD-5A0A-4193-9BCE-C3F52D2952C4}" type="pres">
      <dgm:prSet presAssocID="{419F7BF0-B6BE-410F-B811-D1CD25255CEE}" presName="descendantArrow" presStyleCnt="0"/>
      <dgm:spPr/>
    </dgm:pt>
    <dgm:pt modelId="{A1EFDE4B-22C8-4C6C-81CD-D3999B8D37E8}" type="pres">
      <dgm:prSet presAssocID="{39711CF6-C4C0-44D2-97E9-6FAA32C90C85}" presName="childTextArrow" presStyleLbl="fgAccFollowNode1" presStyleIdx="0" presStyleCnt="3">
        <dgm:presLayoutVars>
          <dgm:bulletEnabled val="1"/>
        </dgm:presLayoutVars>
      </dgm:prSet>
      <dgm:spPr/>
    </dgm:pt>
    <dgm:pt modelId="{3EE84B52-57ED-467D-8C41-B707286F834C}" type="pres">
      <dgm:prSet presAssocID="{0DABBB38-69AB-4D71-9CA9-B3566373A6DA}" presName="childTextArrow" presStyleLbl="fgAccFollowNode1" presStyleIdx="1" presStyleCnt="3">
        <dgm:presLayoutVars>
          <dgm:bulletEnabled val="1"/>
        </dgm:presLayoutVars>
      </dgm:prSet>
      <dgm:spPr/>
    </dgm:pt>
    <dgm:pt modelId="{67CC10A0-3C1C-4BF4-A57D-19898415C6BC}" type="pres">
      <dgm:prSet presAssocID="{691F7774-AA92-4B57-9A7C-DB543AFDFAB4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C6A8C900-62AA-4685-94A8-72BAA2DCC66F}" type="presOf" srcId="{419F7BF0-B6BE-410F-B811-D1CD25255CEE}" destId="{CAD14671-90EB-48AA-9EEF-32B769F461A7}" srcOrd="0" destOrd="0" presId="urn:microsoft.com/office/officeart/2005/8/layout/process4"/>
    <dgm:cxn modelId="{A1DF3F11-B0D6-4C38-86B3-0C61453FACDC}" srcId="{C4A23DC7-8829-4158-9A0A-86607314CF06}" destId="{BFC31885-D338-44B6-BD54-DBFCC18619D3}" srcOrd="1" destOrd="0" parTransId="{DA681D81-0484-4405-9DAE-95964CB78AD2}" sibTransId="{4ECC9C9C-1393-4323-BAF7-7887A42DC277}"/>
    <dgm:cxn modelId="{41C62D18-9B0B-4DA0-97A2-4A60D56F8E00}" srcId="{419F7BF0-B6BE-410F-B811-D1CD25255CEE}" destId="{39711CF6-C4C0-44D2-97E9-6FAA32C90C85}" srcOrd="0" destOrd="0" parTransId="{E7AF8B08-9EBD-4CE2-9C6D-D5C50BBC292F}" sibTransId="{294522B3-C0B7-4ED3-ADFE-05196C89D8BB}"/>
    <dgm:cxn modelId="{7D84FD2C-54DB-4C0A-975E-63066004FA98}" srcId="{419F7BF0-B6BE-410F-B811-D1CD25255CEE}" destId="{0DABBB38-69AB-4D71-9CA9-B3566373A6DA}" srcOrd="1" destOrd="0" parTransId="{40D24199-5540-499D-A422-D0538FD3AD91}" sibTransId="{CDA8E040-ED14-41B5-B496-65B4B9E79A77}"/>
    <dgm:cxn modelId="{E0BF0967-D0A5-41D6-85B1-DEDAC1E9C59E}" srcId="{419F7BF0-B6BE-410F-B811-D1CD25255CEE}" destId="{691F7774-AA92-4B57-9A7C-DB543AFDFAB4}" srcOrd="2" destOrd="0" parTransId="{433073B4-5351-43F5-8D2F-F961FCFE9B5E}" sibTransId="{0BFF7FB3-4537-4B33-8262-F5CB88363FE7}"/>
    <dgm:cxn modelId="{BB0D1B84-FBA2-442E-A4A3-42DF169AD4A6}" type="presOf" srcId="{0DABBB38-69AB-4D71-9CA9-B3566373A6DA}" destId="{3EE84B52-57ED-467D-8C41-B707286F834C}" srcOrd="0" destOrd="0" presId="urn:microsoft.com/office/officeart/2005/8/layout/process4"/>
    <dgm:cxn modelId="{97AD2F9D-96AC-47D8-9D66-4589160C7422}" type="presOf" srcId="{419F7BF0-B6BE-410F-B811-D1CD25255CEE}" destId="{9FBB2D4D-8727-4EE1-AC67-5E47C36309F8}" srcOrd="1" destOrd="0" presId="urn:microsoft.com/office/officeart/2005/8/layout/process4"/>
    <dgm:cxn modelId="{F791FB9F-FE9A-48B1-995B-25F6B21EAD5A}" type="presOf" srcId="{BFC31885-D338-44B6-BD54-DBFCC18619D3}" destId="{31D93613-F2BD-47AE-8C74-AB8A847392EC}" srcOrd="0" destOrd="0" presId="urn:microsoft.com/office/officeart/2005/8/layout/process4"/>
    <dgm:cxn modelId="{E5E505AF-63A7-4E61-BEE3-55CB4E86BD97}" type="presOf" srcId="{39711CF6-C4C0-44D2-97E9-6FAA32C90C85}" destId="{A1EFDE4B-22C8-4C6C-81CD-D3999B8D37E8}" srcOrd="0" destOrd="0" presId="urn:microsoft.com/office/officeart/2005/8/layout/process4"/>
    <dgm:cxn modelId="{A74A67B7-C1E0-4938-A3C2-B67A37891AC1}" type="presOf" srcId="{691F7774-AA92-4B57-9A7C-DB543AFDFAB4}" destId="{67CC10A0-3C1C-4BF4-A57D-19898415C6BC}" srcOrd="0" destOrd="0" presId="urn:microsoft.com/office/officeart/2005/8/layout/process4"/>
    <dgm:cxn modelId="{DAE276E2-2899-4307-AD99-9C95E1AC8B75}" srcId="{C4A23DC7-8829-4158-9A0A-86607314CF06}" destId="{419F7BF0-B6BE-410F-B811-D1CD25255CEE}" srcOrd="0" destOrd="0" parTransId="{DBBE304B-963F-45DC-9DCB-890CBDF1F3EA}" sibTransId="{5A56C798-FA28-4F71-9E2D-7EB88366407E}"/>
    <dgm:cxn modelId="{4F0208FF-F7E7-4801-AACB-E8145683BEB1}" type="presOf" srcId="{C4A23DC7-8829-4158-9A0A-86607314CF06}" destId="{2FD16A50-A24D-498F-BDFF-54C8FD8807D3}" srcOrd="0" destOrd="0" presId="urn:microsoft.com/office/officeart/2005/8/layout/process4"/>
    <dgm:cxn modelId="{28A96DD3-C881-438F-9E57-00FBBB60920F}" type="presParOf" srcId="{2FD16A50-A24D-498F-BDFF-54C8FD8807D3}" destId="{2BCC1814-EC62-4F9A-A66D-56DADBDFEAD6}" srcOrd="0" destOrd="0" presId="urn:microsoft.com/office/officeart/2005/8/layout/process4"/>
    <dgm:cxn modelId="{BA342595-12C6-4CF9-90AC-A51D425AD4BF}" type="presParOf" srcId="{2BCC1814-EC62-4F9A-A66D-56DADBDFEAD6}" destId="{31D93613-F2BD-47AE-8C74-AB8A847392EC}" srcOrd="0" destOrd="0" presId="urn:microsoft.com/office/officeart/2005/8/layout/process4"/>
    <dgm:cxn modelId="{5B460E4B-E2B7-4828-9CA6-F076D7BD34F9}" type="presParOf" srcId="{2FD16A50-A24D-498F-BDFF-54C8FD8807D3}" destId="{0CD5B4B3-EE03-48A9-B220-02DF7EC3E733}" srcOrd="1" destOrd="0" presId="urn:microsoft.com/office/officeart/2005/8/layout/process4"/>
    <dgm:cxn modelId="{B655B47C-880C-47DE-8511-DF23B020A9D9}" type="presParOf" srcId="{2FD16A50-A24D-498F-BDFF-54C8FD8807D3}" destId="{2296241A-9247-42FB-86ED-4D8BFD333739}" srcOrd="2" destOrd="0" presId="urn:microsoft.com/office/officeart/2005/8/layout/process4"/>
    <dgm:cxn modelId="{F6BD1E77-1D10-4D78-BA90-46B0B31F103A}" type="presParOf" srcId="{2296241A-9247-42FB-86ED-4D8BFD333739}" destId="{CAD14671-90EB-48AA-9EEF-32B769F461A7}" srcOrd="0" destOrd="0" presId="urn:microsoft.com/office/officeart/2005/8/layout/process4"/>
    <dgm:cxn modelId="{CDF1A21C-D27D-48B7-AA14-408691E6E023}" type="presParOf" srcId="{2296241A-9247-42FB-86ED-4D8BFD333739}" destId="{9FBB2D4D-8727-4EE1-AC67-5E47C36309F8}" srcOrd="1" destOrd="0" presId="urn:microsoft.com/office/officeart/2005/8/layout/process4"/>
    <dgm:cxn modelId="{D1CBE796-5CD9-488D-AA5B-4E9488FC2CD7}" type="presParOf" srcId="{2296241A-9247-42FB-86ED-4D8BFD333739}" destId="{48BD7ADD-5A0A-4193-9BCE-C3F52D2952C4}" srcOrd="2" destOrd="0" presId="urn:microsoft.com/office/officeart/2005/8/layout/process4"/>
    <dgm:cxn modelId="{EB6A4F58-F0F1-48E5-9866-60323202AD93}" type="presParOf" srcId="{48BD7ADD-5A0A-4193-9BCE-C3F52D2952C4}" destId="{A1EFDE4B-22C8-4C6C-81CD-D3999B8D37E8}" srcOrd="0" destOrd="0" presId="urn:microsoft.com/office/officeart/2005/8/layout/process4"/>
    <dgm:cxn modelId="{C0FFF1EB-CD0D-4F7A-A856-A021FA5AC924}" type="presParOf" srcId="{48BD7ADD-5A0A-4193-9BCE-C3F52D2952C4}" destId="{3EE84B52-57ED-467D-8C41-B707286F834C}" srcOrd="1" destOrd="0" presId="urn:microsoft.com/office/officeart/2005/8/layout/process4"/>
    <dgm:cxn modelId="{7A784BEB-AD62-434B-8F65-9F877A72C01F}" type="presParOf" srcId="{48BD7ADD-5A0A-4193-9BCE-C3F52D2952C4}" destId="{67CC10A0-3C1C-4BF4-A57D-19898415C6BC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8613DD-B40D-4E33-911F-4E9B6DB92E52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61AE0C-380D-476B-9886-745FAE234E29}">
      <dgm:prSet phldrT="[Text]" custT="1"/>
      <dgm:spPr/>
      <dgm:t>
        <a:bodyPr/>
        <a:lstStyle/>
        <a:p>
          <a:r>
            <a:rPr lang="en-US" sz="1100" dirty="0"/>
            <a:t>Goals</a:t>
          </a:r>
        </a:p>
      </dgm:t>
    </dgm:pt>
    <dgm:pt modelId="{D2083B3C-16E2-4608-BE18-790500E36D5B}" type="parTrans" cxnId="{E8633A1F-5B1B-434A-A044-572C48AD83E0}">
      <dgm:prSet/>
      <dgm:spPr/>
      <dgm:t>
        <a:bodyPr/>
        <a:lstStyle/>
        <a:p>
          <a:endParaRPr lang="en-US" sz="2800"/>
        </a:p>
      </dgm:t>
    </dgm:pt>
    <dgm:pt modelId="{7A6851E4-6A30-4DE2-9D34-BE891FCAA9F2}" type="sibTrans" cxnId="{E8633A1F-5B1B-434A-A044-572C48AD83E0}">
      <dgm:prSet custT="1"/>
      <dgm:spPr/>
      <dgm:t>
        <a:bodyPr/>
        <a:lstStyle/>
        <a:p>
          <a:endParaRPr lang="en-US" sz="1000"/>
        </a:p>
      </dgm:t>
    </dgm:pt>
    <dgm:pt modelId="{16A4044B-4D51-4204-BA42-86B2BABB06D3}">
      <dgm:prSet phldrT="[Text]" custT="1"/>
      <dgm:spPr/>
      <dgm:t>
        <a:bodyPr/>
        <a:lstStyle/>
        <a:p>
          <a:r>
            <a:rPr lang="en-US" sz="1100" dirty="0"/>
            <a:t>Decide</a:t>
          </a:r>
        </a:p>
      </dgm:t>
    </dgm:pt>
    <dgm:pt modelId="{1474157B-9C2C-417E-9208-ADF38DAB8D5F}" type="parTrans" cxnId="{0BB10D0E-5795-416F-8BF6-6238DC09B4FA}">
      <dgm:prSet/>
      <dgm:spPr/>
      <dgm:t>
        <a:bodyPr/>
        <a:lstStyle/>
        <a:p>
          <a:endParaRPr lang="en-US" sz="2800"/>
        </a:p>
      </dgm:t>
    </dgm:pt>
    <dgm:pt modelId="{C379C69A-C09D-4F3F-A390-F14EB6391074}" type="sibTrans" cxnId="{0BB10D0E-5795-416F-8BF6-6238DC09B4FA}">
      <dgm:prSet custT="1"/>
      <dgm:spPr/>
      <dgm:t>
        <a:bodyPr/>
        <a:lstStyle/>
        <a:p>
          <a:endParaRPr lang="en-US" sz="1000"/>
        </a:p>
      </dgm:t>
    </dgm:pt>
    <dgm:pt modelId="{95B33529-C479-4753-AB5A-A259B4A2BC75}">
      <dgm:prSet phldrT="[Text]" custT="1"/>
      <dgm:spPr/>
      <dgm:t>
        <a:bodyPr/>
        <a:lstStyle/>
        <a:p>
          <a:r>
            <a:rPr lang="en-US" sz="1100" dirty="0"/>
            <a:t>Seq.</a:t>
          </a:r>
        </a:p>
      </dgm:t>
    </dgm:pt>
    <dgm:pt modelId="{A95E133B-D37B-4CDB-96DE-EB7C779A2F1F}" type="parTrans" cxnId="{01EB75A7-A892-4B05-8EA7-4A64648E2F49}">
      <dgm:prSet/>
      <dgm:spPr/>
      <dgm:t>
        <a:bodyPr/>
        <a:lstStyle/>
        <a:p>
          <a:endParaRPr lang="en-US" sz="2800"/>
        </a:p>
      </dgm:t>
    </dgm:pt>
    <dgm:pt modelId="{A5C32E63-710C-4B4A-9526-7026D88F8579}" type="sibTrans" cxnId="{01EB75A7-A892-4B05-8EA7-4A64648E2F49}">
      <dgm:prSet custT="1"/>
      <dgm:spPr/>
      <dgm:t>
        <a:bodyPr/>
        <a:lstStyle/>
        <a:p>
          <a:endParaRPr lang="en-US" sz="1000"/>
        </a:p>
      </dgm:t>
    </dgm:pt>
    <dgm:pt modelId="{3D500228-9EAC-401E-8C9A-CCE3607A9C0D}">
      <dgm:prSet phldrT="[Text]" custT="1"/>
      <dgm:spPr/>
      <dgm:t>
        <a:bodyPr/>
        <a:lstStyle/>
        <a:p>
          <a:r>
            <a:rPr lang="en-US" sz="1100" dirty="0"/>
            <a:t>Execute</a:t>
          </a:r>
        </a:p>
      </dgm:t>
    </dgm:pt>
    <dgm:pt modelId="{98ABFA91-E900-43AD-B0C7-09358BBE7959}" type="parTrans" cxnId="{D2BA31F0-D130-40B7-9D49-12F8F4730385}">
      <dgm:prSet/>
      <dgm:spPr/>
      <dgm:t>
        <a:bodyPr/>
        <a:lstStyle/>
        <a:p>
          <a:endParaRPr lang="en-US" sz="2800"/>
        </a:p>
      </dgm:t>
    </dgm:pt>
    <dgm:pt modelId="{1F801B5D-5FD8-486D-8857-F89CAD02B6A3}" type="sibTrans" cxnId="{D2BA31F0-D130-40B7-9D49-12F8F4730385}">
      <dgm:prSet custT="1"/>
      <dgm:spPr/>
      <dgm:t>
        <a:bodyPr/>
        <a:lstStyle/>
        <a:p>
          <a:endParaRPr lang="en-US" sz="1000"/>
        </a:p>
      </dgm:t>
    </dgm:pt>
    <dgm:pt modelId="{494A7DA4-7B00-4BD0-B6E4-5B16250E2226}">
      <dgm:prSet phldrT="[Text]" custT="1"/>
      <dgm:spPr/>
      <dgm:t>
        <a:bodyPr/>
        <a:lstStyle/>
        <a:p>
          <a:r>
            <a:rPr lang="en-US" sz="1100" dirty="0"/>
            <a:t>World</a:t>
          </a:r>
        </a:p>
      </dgm:t>
    </dgm:pt>
    <dgm:pt modelId="{63001F6F-D8F4-4A1C-8847-23BA83BBBDA2}" type="parTrans" cxnId="{611397D4-515F-48BC-A654-CDE19348D541}">
      <dgm:prSet/>
      <dgm:spPr/>
      <dgm:t>
        <a:bodyPr/>
        <a:lstStyle/>
        <a:p>
          <a:endParaRPr lang="en-US" sz="2800"/>
        </a:p>
      </dgm:t>
    </dgm:pt>
    <dgm:pt modelId="{AD29EF01-4583-4ED6-84EC-6B77A1C089C8}" type="sibTrans" cxnId="{611397D4-515F-48BC-A654-CDE19348D541}">
      <dgm:prSet custT="1"/>
      <dgm:spPr/>
      <dgm:t>
        <a:bodyPr/>
        <a:lstStyle/>
        <a:p>
          <a:endParaRPr lang="en-US" sz="1000"/>
        </a:p>
      </dgm:t>
    </dgm:pt>
    <dgm:pt modelId="{B63A42DC-789E-43D9-97F9-515C0FA72887}">
      <dgm:prSet phldrT="[Text]" custT="1"/>
      <dgm:spPr/>
      <dgm:t>
        <a:bodyPr/>
        <a:lstStyle/>
        <a:p>
          <a:r>
            <a:rPr lang="en-US" sz="1100" dirty="0"/>
            <a:t>Perceive</a:t>
          </a:r>
        </a:p>
      </dgm:t>
    </dgm:pt>
    <dgm:pt modelId="{A4445DCC-DE69-449B-B798-E27CEBD6699C}" type="parTrans" cxnId="{526ECEE4-6227-4402-BBE6-75EEDA992609}">
      <dgm:prSet/>
      <dgm:spPr/>
      <dgm:t>
        <a:bodyPr/>
        <a:lstStyle/>
        <a:p>
          <a:endParaRPr lang="en-US" sz="2800"/>
        </a:p>
      </dgm:t>
    </dgm:pt>
    <dgm:pt modelId="{E6BFD7AB-9BC8-4448-BE29-4A63F84564DC}" type="sibTrans" cxnId="{526ECEE4-6227-4402-BBE6-75EEDA992609}">
      <dgm:prSet custT="1"/>
      <dgm:spPr/>
      <dgm:t>
        <a:bodyPr/>
        <a:lstStyle/>
        <a:p>
          <a:endParaRPr lang="en-US" sz="1000"/>
        </a:p>
      </dgm:t>
    </dgm:pt>
    <dgm:pt modelId="{F213310C-F26B-416A-AFBE-CB16C8F56FCA}">
      <dgm:prSet phldrT="[Text]" custT="1"/>
      <dgm:spPr/>
      <dgm:t>
        <a:bodyPr/>
        <a:lstStyle/>
        <a:p>
          <a:r>
            <a:rPr lang="en-US" sz="1100" dirty="0"/>
            <a:t>Interpret</a:t>
          </a:r>
        </a:p>
      </dgm:t>
    </dgm:pt>
    <dgm:pt modelId="{92B31A31-1AD0-4FD2-A010-9CC4D9CBF010}" type="parTrans" cxnId="{6EEC7B9D-883D-4539-9701-F87D00B5C43F}">
      <dgm:prSet/>
      <dgm:spPr/>
      <dgm:t>
        <a:bodyPr/>
        <a:lstStyle/>
        <a:p>
          <a:endParaRPr lang="en-US" sz="2800"/>
        </a:p>
      </dgm:t>
    </dgm:pt>
    <dgm:pt modelId="{C6ECE0B6-F76E-4286-8B5C-48CFF64EE269}" type="sibTrans" cxnId="{6EEC7B9D-883D-4539-9701-F87D00B5C43F}">
      <dgm:prSet custT="1"/>
      <dgm:spPr/>
      <dgm:t>
        <a:bodyPr/>
        <a:lstStyle/>
        <a:p>
          <a:endParaRPr lang="en-US" sz="1000"/>
        </a:p>
      </dgm:t>
    </dgm:pt>
    <dgm:pt modelId="{33A1DC4F-81DC-47EB-B450-1701D3E4AAF5}">
      <dgm:prSet phldrT="[Text]" custT="1"/>
      <dgm:spPr/>
      <dgm:t>
        <a:bodyPr/>
        <a:lstStyle/>
        <a:p>
          <a:r>
            <a:rPr lang="en-US" sz="1100" dirty="0"/>
            <a:t>Evaluate</a:t>
          </a:r>
        </a:p>
      </dgm:t>
    </dgm:pt>
    <dgm:pt modelId="{4950370D-DF9C-4239-94CB-2AA7E68DE0D0}" type="parTrans" cxnId="{EA0E45A8-A168-45A0-8E16-14B6F1332768}">
      <dgm:prSet/>
      <dgm:spPr/>
      <dgm:t>
        <a:bodyPr/>
        <a:lstStyle/>
        <a:p>
          <a:endParaRPr lang="en-US" sz="2800"/>
        </a:p>
      </dgm:t>
    </dgm:pt>
    <dgm:pt modelId="{4AD40A32-C17A-45B9-BBFB-8FCEA8101D93}" type="sibTrans" cxnId="{EA0E45A8-A168-45A0-8E16-14B6F1332768}">
      <dgm:prSet custT="1"/>
      <dgm:spPr/>
      <dgm:t>
        <a:bodyPr/>
        <a:lstStyle/>
        <a:p>
          <a:endParaRPr lang="en-US" sz="1000"/>
        </a:p>
      </dgm:t>
    </dgm:pt>
    <dgm:pt modelId="{3622FBF4-6579-4871-8511-386333C00789}" type="pres">
      <dgm:prSet presAssocID="{E18613DD-B40D-4E33-911F-4E9B6DB92E52}" presName="cycle" presStyleCnt="0">
        <dgm:presLayoutVars>
          <dgm:dir/>
          <dgm:resizeHandles val="exact"/>
        </dgm:presLayoutVars>
      </dgm:prSet>
      <dgm:spPr/>
    </dgm:pt>
    <dgm:pt modelId="{BB2582D1-BD3D-4CB6-BF11-AF1B3B9ABAFB}" type="pres">
      <dgm:prSet presAssocID="{9461AE0C-380D-476B-9886-745FAE234E29}" presName="node" presStyleLbl="node1" presStyleIdx="0" presStyleCnt="8">
        <dgm:presLayoutVars>
          <dgm:bulletEnabled val="1"/>
        </dgm:presLayoutVars>
      </dgm:prSet>
      <dgm:spPr/>
    </dgm:pt>
    <dgm:pt modelId="{7785DE0C-3783-4033-A8E0-1622FC520DD8}" type="pres">
      <dgm:prSet presAssocID="{7A6851E4-6A30-4DE2-9D34-BE891FCAA9F2}" presName="sibTrans" presStyleLbl="sibTrans2D1" presStyleIdx="0" presStyleCnt="8"/>
      <dgm:spPr/>
    </dgm:pt>
    <dgm:pt modelId="{3261E6FD-D81E-4C2C-BAB1-9A4F66D1B965}" type="pres">
      <dgm:prSet presAssocID="{7A6851E4-6A30-4DE2-9D34-BE891FCAA9F2}" presName="connectorText" presStyleLbl="sibTrans2D1" presStyleIdx="0" presStyleCnt="8"/>
      <dgm:spPr/>
    </dgm:pt>
    <dgm:pt modelId="{4580F003-BFF9-4BC2-BAF3-358F48C994F6}" type="pres">
      <dgm:prSet presAssocID="{16A4044B-4D51-4204-BA42-86B2BABB06D3}" presName="node" presStyleLbl="node1" presStyleIdx="1" presStyleCnt="8">
        <dgm:presLayoutVars>
          <dgm:bulletEnabled val="1"/>
        </dgm:presLayoutVars>
      </dgm:prSet>
      <dgm:spPr/>
    </dgm:pt>
    <dgm:pt modelId="{957DB05F-4E49-4949-90A8-BB061171C248}" type="pres">
      <dgm:prSet presAssocID="{C379C69A-C09D-4F3F-A390-F14EB6391074}" presName="sibTrans" presStyleLbl="sibTrans2D1" presStyleIdx="1" presStyleCnt="8"/>
      <dgm:spPr/>
    </dgm:pt>
    <dgm:pt modelId="{0F364E42-B1F5-4D83-8E1A-D95B03F70DC2}" type="pres">
      <dgm:prSet presAssocID="{C379C69A-C09D-4F3F-A390-F14EB6391074}" presName="connectorText" presStyleLbl="sibTrans2D1" presStyleIdx="1" presStyleCnt="8"/>
      <dgm:spPr/>
    </dgm:pt>
    <dgm:pt modelId="{15CB4374-2F63-4274-A17A-6CD45ABE9C16}" type="pres">
      <dgm:prSet presAssocID="{95B33529-C479-4753-AB5A-A259B4A2BC75}" presName="node" presStyleLbl="node1" presStyleIdx="2" presStyleCnt="8">
        <dgm:presLayoutVars>
          <dgm:bulletEnabled val="1"/>
        </dgm:presLayoutVars>
      </dgm:prSet>
      <dgm:spPr/>
    </dgm:pt>
    <dgm:pt modelId="{6E50B8F4-FF8C-41E2-A917-A042CCA2947C}" type="pres">
      <dgm:prSet presAssocID="{A5C32E63-710C-4B4A-9526-7026D88F8579}" presName="sibTrans" presStyleLbl="sibTrans2D1" presStyleIdx="2" presStyleCnt="8"/>
      <dgm:spPr/>
    </dgm:pt>
    <dgm:pt modelId="{DBA0A08A-5AC4-42B1-ACAD-CECD0E99BB24}" type="pres">
      <dgm:prSet presAssocID="{A5C32E63-710C-4B4A-9526-7026D88F8579}" presName="connectorText" presStyleLbl="sibTrans2D1" presStyleIdx="2" presStyleCnt="8"/>
      <dgm:spPr/>
    </dgm:pt>
    <dgm:pt modelId="{F562DEEA-3D02-4838-ACDB-6CF3434C9AC9}" type="pres">
      <dgm:prSet presAssocID="{3D500228-9EAC-401E-8C9A-CCE3607A9C0D}" presName="node" presStyleLbl="node1" presStyleIdx="3" presStyleCnt="8">
        <dgm:presLayoutVars>
          <dgm:bulletEnabled val="1"/>
        </dgm:presLayoutVars>
      </dgm:prSet>
      <dgm:spPr/>
    </dgm:pt>
    <dgm:pt modelId="{7126021A-7DA1-4274-A0EA-2DA002AF35C5}" type="pres">
      <dgm:prSet presAssocID="{1F801B5D-5FD8-486D-8857-F89CAD02B6A3}" presName="sibTrans" presStyleLbl="sibTrans2D1" presStyleIdx="3" presStyleCnt="8"/>
      <dgm:spPr/>
    </dgm:pt>
    <dgm:pt modelId="{DD066F6D-DCF7-44D3-8FED-1D7D9D092071}" type="pres">
      <dgm:prSet presAssocID="{1F801B5D-5FD8-486D-8857-F89CAD02B6A3}" presName="connectorText" presStyleLbl="sibTrans2D1" presStyleIdx="3" presStyleCnt="8"/>
      <dgm:spPr/>
    </dgm:pt>
    <dgm:pt modelId="{E9CD8CD5-227B-45C0-91F0-0B25FA4528B3}" type="pres">
      <dgm:prSet presAssocID="{494A7DA4-7B00-4BD0-B6E4-5B16250E2226}" presName="node" presStyleLbl="node1" presStyleIdx="4" presStyleCnt="8">
        <dgm:presLayoutVars>
          <dgm:bulletEnabled val="1"/>
        </dgm:presLayoutVars>
      </dgm:prSet>
      <dgm:spPr/>
    </dgm:pt>
    <dgm:pt modelId="{BE536C7E-929D-467E-96A0-89D5F3EB380A}" type="pres">
      <dgm:prSet presAssocID="{AD29EF01-4583-4ED6-84EC-6B77A1C089C8}" presName="sibTrans" presStyleLbl="sibTrans2D1" presStyleIdx="4" presStyleCnt="8"/>
      <dgm:spPr/>
    </dgm:pt>
    <dgm:pt modelId="{2447219E-802F-4F9B-88D6-6C72B140F26E}" type="pres">
      <dgm:prSet presAssocID="{AD29EF01-4583-4ED6-84EC-6B77A1C089C8}" presName="connectorText" presStyleLbl="sibTrans2D1" presStyleIdx="4" presStyleCnt="8"/>
      <dgm:spPr/>
    </dgm:pt>
    <dgm:pt modelId="{69162AFB-7022-4C09-A397-AE0F94985DF3}" type="pres">
      <dgm:prSet presAssocID="{B63A42DC-789E-43D9-97F9-515C0FA72887}" presName="node" presStyleLbl="node1" presStyleIdx="5" presStyleCnt="8">
        <dgm:presLayoutVars>
          <dgm:bulletEnabled val="1"/>
        </dgm:presLayoutVars>
      </dgm:prSet>
      <dgm:spPr/>
    </dgm:pt>
    <dgm:pt modelId="{D974929A-CF95-45BB-BF4A-1694711FB685}" type="pres">
      <dgm:prSet presAssocID="{E6BFD7AB-9BC8-4448-BE29-4A63F84564DC}" presName="sibTrans" presStyleLbl="sibTrans2D1" presStyleIdx="5" presStyleCnt="8"/>
      <dgm:spPr/>
    </dgm:pt>
    <dgm:pt modelId="{08FE81D7-C6C1-4661-9589-DC2BFAF55F45}" type="pres">
      <dgm:prSet presAssocID="{E6BFD7AB-9BC8-4448-BE29-4A63F84564DC}" presName="connectorText" presStyleLbl="sibTrans2D1" presStyleIdx="5" presStyleCnt="8"/>
      <dgm:spPr/>
    </dgm:pt>
    <dgm:pt modelId="{2B5E8EE7-8C85-4680-9854-74323E1E8554}" type="pres">
      <dgm:prSet presAssocID="{F213310C-F26B-416A-AFBE-CB16C8F56FCA}" presName="node" presStyleLbl="node1" presStyleIdx="6" presStyleCnt="8">
        <dgm:presLayoutVars>
          <dgm:bulletEnabled val="1"/>
        </dgm:presLayoutVars>
      </dgm:prSet>
      <dgm:spPr/>
    </dgm:pt>
    <dgm:pt modelId="{D1322333-9873-4780-B2D2-3BE1EFE5BD2F}" type="pres">
      <dgm:prSet presAssocID="{C6ECE0B6-F76E-4286-8B5C-48CFF64EE269}" presName="sibTrans" presStyleLbl="sibTrans2D1" presStyleIdx="6" presStyleCnt="8"/>
      <dgm:spPr/>
    </dgm:pt>
    <dgm:pt modelId="{FE1B17F4-FC75-480D-8188-B1E9B554EC34}" type="pres">
      <dgm:prSet presAssocID="{C6ECE0B6-F76E-4286-8B5C-48CFF64EE269}" presName="connectorText" presStyleLbl="sibTrans2D1" presStyleIdx="6" presStyleCnt="8"/>
      <dgm:spPr/>
    </dgm:pt>
    <dgm:pt modelId="{68E3A6DB-0B22-472F-A27E-69C1A91C3DEF}" type="pres">
      <dgm:prSet presAssocID="{33A1DC4F-81DC-47EB-B450-1701D3E4AAF5}" presName="node" presStyleLbl="node1" presStyleIdx="7" presStyleCnt="8">
        <dgm:presLayoutVars>
          <dgm:bulletEnabled val="1"/>
        </dgm:presLayoutVars>
      </dgm:prSet>
      <dgm:spPr/>
    </dgm:pt>
    <dgm:pt modelId="{07CBD9DA-160E-4932-B60F-54BDE60BD0DF}" type="pres">
      <dgm:prSet presAssocID="{4AD40A32-C17A-45B9-BBFB-8FCEA8101D93}" presName="sibTrans" presStyleLbl="sibTrans2D1" presStyleIdx="7" presStyleCnt="8"/>
      <dgm:spPr/>
    </dgm:pt>
    <dgm:pt modelId="{86708817-EBF2-4CB3-A1FF-7578478078C6}" type="pres">
      <dgm:prSet presAssocID="{4AD40A32-C17A-45B9-BBFB-8FCEA8101D93}" presName="connectorText" presStyleLbl="sibTrans2D1" presStyleIdx="7" presStyleCnt="8"/>
      <dgm:spPr/>
    </dgm:pt>
  </dgm:ptLst>
  <dgm:cxnLst>
    <dgm:cxn modelId="{2681DC07-A58B-4391-BD68-5AD21CB1DD4C}" type="presOf" srcId="{E18613DD-B40D-4E33-911F-4E9B6DB92E52}" destId="{3622FBF4-6579-4871-8511-386333C00789}" srcOrd="0" destOrd="0" presId="urn:microsoft.com/office/officeart/2005/8/layout/cycle2"/>
    <dgm:cxn modelId="{5FFC770B-E640-4EC6-BE1D-F4818020BC74}" type="presOf" srcId="{494A7DA4-7B00-4BD0-B6E4-5B16250E2226}" destId="{E9CD8CD5-227B-45C0-91F0-0B25FA4528B3}" srcOrd="0" destOrd="0" presId="urn:microsoft.com/office/officeart/2005/8/layout/cycle2"/>
    <dgm:cxn modelId="{0BB10D0E-5795-416F-8BF6-6238DC09B4FA}" srcId="{E18613DD-B40D-4E33-911F-4E9B6DB92E52}" destId="{16A4044B-4D51-4204-BA42-86B2BABB06D3}" srcOrd="1" destOrd="0" parTransId="{1474157B-9C2C-417E-9208-ADF38DAB8D5F}" sibTransId="{C379C69A-C09D-4F3F-A390-F14EB6391074}"/>
    <dgm:cxn modelId="{E8633A1F-5B1B-434A-A044-572C48AD83E0}" srcId="{E18613DD-B40D-4E33-911F-4E9B6DB92E52}" destId="{9461AE0C-380D-476B-9886-745FAE234E29}" srcOrd="0" destOrd="0" parTransId="{D2083B3C-16E2-4608-BE18-790500E36D5B}" sibTransId="{7A6851E4-6A30-4DE2-9D34-BE891FCAA9F2}"/>
    <dgm:cxn modelId="{2C631920-04BE-4700-AD9D-E89AA7FA2D10}" type="presOf" srcId="{95B33529-C479-4753-AB5A-A259B4A2BC75}" destId="{15CB4374-2F63-4274-A17A-6CD45ABE9C16}" srcOrd="0" destOrd="0" presId="urn:microsoft.com/office/officeart/2005/8/layout/cycle2"/>
    <dgm:cxn modelId="{57327A25-FDCE-45C7-87D6-D505AB78A39B}" type="presOf" srcId="{C6ECE0B6-F76E-4286-8B5C-48CFF64EE269}" destId="{D1322333-9873-4780-B2D2-3BE1EFE5BD2F}" srcOrd="0" destOrd="0" presId="urn:microsoft.com/office/officeart/2005/8/layout/cycle2"/>
    <dgm:cxn modelId="{73651538-BB9D-4F8E-B3A4-234EC77E78E8}" type="presOf" srcId="{A5C32E63-710C-4B4A-9526-7026D88F8579}" destId="{6E50B8F4-FF8C-41E2-A917-A042CCA2947C}" srcOrd="0" destOrd="0" presId="urn:microsoft.com/office/officeart/2005/8/layout/cycle2"/>
    <dgm:cxn modelId="{35EB353C-73DA-4D47-8264-A0EF664C433A}" type="presOf" srcId="{C6ECE0B6-F76E-4286-8B5C-48CFF64EE269}" destId="{FE1B17F4-FC75-480D-8188-B1E9B554EC34}" srcOrd="1" destOrd="0" presId="urn:microsoft.com/office/officeart/2005/8/layout/cycle2"/>
    <dgm:cxn modelId="{C9603E3D-BFCE-4093-8437-2D90D7F9C089}" type="presOf" srcId="{7A6851E4-6A30-4DE2-9D34-BE891FCAA9F2}" destId="{7785DE0C-3783-4033-A8E0-1622FC520DD8}" srcOrd="0" destOrd="0" presId="urn:microsoft.com/office/officeart/2005/8/layout/cycle2"/>
    <dgm:cxn modelId="{32789343-D3B8-49A1-AF72-01538051AC3A}" type="presOf" srcId="{1F801B5D-5FD8-486D-8857-F89CAD02B6A3}" destId="{7126021A-7DA1-4274-A0EA-2DA002AF35C5}" srcOrd="0" destOrd="0" presId="urn:microsoft.com/office/officeart/2005/8/layout/cycle2"/>
    <dgm:cxn modelId="{47F59B44-6B69-4B82-A502-1707330CC918}" type="presOf" srcId="{C379C69A-C09D-4F3F-A390-F14EB6391074}" destId="{0F364E42-B1F5-4D83-8E1A-D95B03F70DC2}" srcOrd="1" destOrd="0" presId="urn:microsoft.com/office/officeart/2005/8/layout/cycle2"/>
    <dgm:cxn modelId="{49948357-7EDD-476C-9A31-7F1F68B63924}" type="presOf" srcId="{9461AE0C-380D-476B-9886-745FAE234E29}" destId="{BB2582D1-BD3D-4CB6-BF11-AF1B3B9ABAFB}" srcOrd="0" destOrd="0" presId="urn:microsoft.com/office/officeart/2005/8/layout/cycle2"/>
    <dgm:cxn modelId="{749CB478-09BB-4DC0-83B2-E5DB58EEC6F1}" type="presOf" srcId="{3D500228-9EAC-401E-8C9A-CCE3607A9C0D}" destId="{F562DEEA-3D02-4838-ACDB-6CF3434C9AC9}" srcOrd="0" destOrd="0" presId="urn:microsoft.com/office/officeart/2005/8/layout/cycle2"/>
    <dgm:cxn modelId="{2ED7147E-1BC4-4CFA-BF70-4D145A239208}" type="presOf" srcId="{C379C69A-C09D-4F3F-A390-F14EB6391074}" destId="{957DB05F-4E49-4949-90A8-BB061171C248}" srcOrd="0" destOrd="0" presId="urn:microsoft.com/office/officeart/2005/8/layout/cycle2"/>
    <dgm:cxn modelId="{62BBF183-541E-4E4E-95C9-8FA06785D652}" type="presOf" srcId="{4AD40A32-C17A-45B9-BBFB-8FCEA8101D93}" destId="{86708817-EBF2-4CB3-A1FF-7578478078C6}" srcOrd="1" destOrd="0" presId="urn:microsoft.com/office/officeart/2005/8/layout/cycle2"/>
    <dgm:cxn modelId="{3665C38B-3920-48FC-A196-9DAAA699F164}" type="presOf" srcId="{E6BFD7AB-9BC8-4448-BE29-4A63F84564DC}" destId="{D974929A-CF95-45BB-BF4A-1694711FB685}" srcOrd="0" destOrd="0" presId="urn:microsoft.com/office/officeart/2005/8/layout/cycle2"/>
    <dgm:cxn modelId="{0AFCB798-454E-4CFB-B638-36EB7A7B6940}" type="presOf" srcId="{B63A42DC-789E-43D9-97F9-515C0FA72887}" destId="{69162AFB-7022-4C09-A397-AE0F94985DF3}" srcOrd="0" destOrd="0" presId="urn:microsoft.com/office/officeart/2005/8/layout/cycle2"/>
    <dgm:cxn modelId="{A4D99C9A-55CA-4DC3-AD37-55C4E8514AAE}" type="presOf" srcId="{A5C32E63-710C-4B4A-9526-7026D88F8579}" destId="{DBA0A08A-5AC4-42B1-ACAD-CECD0E99BB24}" srcOrd="1" destOrd="0" presId="urn:microsoft.com/office/officeart/2005/8/layout/cycle2"/>
    <dgm:cxn modelId="{6EEC7B9D-883D-4539-9701-F87D00B5C43F}" srcId="{E18613DD-B40D-4E33-911F-4E9B6DB92E52}" destId="{F213310C-F26B-416A-AFBE-CB16C8F56FCA}" srcOrd="6" destOrd="0" parTransId="{92B31A31-1AD0-4FD2-A010-9CC4D9CBF010}" sibTransId="{C6ECE0B6-F76E-4286-8B5C-48CFF64EE269}"/>
    <dgm:cxn modelId="{01EB75A7-A892-4B05-8EA7-4A64648E2F49}" srcId="{E18613DD-B40D-4E33-911F-4E9B6DB92E52}" destId="{95B33529-C479-4753-AB5A-A259B4A2BC75}" srcOrd="2" destOrd="0" parTransId="{A95E133B-D37B-4CDB-96DE-EB7C779A2F1F}" sibTransId="{A5C32E63-710C-4B4A-9526-7026D88F8579}"/>
    <dgm:cxn modelId="{EA0E45A8-A168-45A0-8E16-14B6F1332768}" srcId="{E18613DD-B40D-4E33-911F-4E9B6DB92E52}" destId="{33A1DC4F-81DC-47EB-B450-1701D3E4AAF5}" srcOrd="7" destOrd="0" parTransId="{4950370D-DF9C-4239-94CB-2AA7E68DE0D0}" sibTransId="{4AD40A32-C17A-45B9-BBFB-8FCEA8101D93}"/>
    <dgm:cxn modelId="{C712CFAE-8283-4677-80CE-9EF2125B200D}" type="presOf" srcId="{7A6851E4-6A30-4DE2-9D34-BE891FCAA9F2}" destId="{3261E6FD-D81E-4C2C-BAB1-9A4F66D1B965}" srcOrd="1" destOrd="0" presId="urn:microsoft.com/office/officeart/2005/8/layout/cycle2"/>
    <dgm:cxn modelId="{E98636B0-793B-4D65-BB93-43C55B73D187}" type="presOf" srcId="{1F801B5D-5FD8-486D-8857-F89CAD02B6A3}" destId="{DD066F6D-DCF7-44D3-8FED-1D7D9D092071}" srcOrd="1" destOrd="0" presId="urn:microsoft.com/office/officeart/2005/8/layout/cycle2"/>
    <dgm:cxn modelId="{D916FBB6-89F7-4655-ACFD-F9AC22B2638A}" type="presOf" srcId="{33A1DC4F-81DC-47EB-B450-1701D3E4AAF5}" destId="{68E3A6DB-0B22-472F-A27E-69C1A91C3DEF}" srcOrd="0" destOrd="0" presId="urn:microsoft.com/office/officeart/2005/8/layout/cycle2"/>
    <dgm:cxn modelId="{072397BB-4AD8-4FA9-9D17-EFDA25E6142C}" type="presOf" srcId="{E6BFD7AB-9BC8-4448-BE29-4A63F84564DC}" destId="{08FE81D7-C6C1-4661-9589-DC2BFAF55F45}" srcOrd="1" destOrd="0" presId="urn:microsoft.com/office/officeart/2005/8/layout/cycle2"/>
    <dgm:cxn modelId="{F2F849C1-A9E4-4C62-BC78-C73F2C6EC7B8}" type="presOf" srcId="{4AD40A32-C17A-45B9-BBFB-8FCEA8101D93}" destId="{07CBD9DA-160E-4932-B60F-54BDE60BD0DF}" srcOrd="0" destOrd="0" presId="urn:microsoft.com/office/officeart/2005/8/layout/cycle2"/>
    <dgm:cxn modelId="{E7EFA6CF-F559-4EB4-8DAF-6559A87FD94E}" type="presOf" srcId="{16A4044B-4D51-4204-BA42-86B2BABB06D3}" destId="{4580F003-BFF9-4BC2-BAF3-358F48C994F6}" srcOrd="0" destOrd="0" presId="urn:microsoft.com/office/officeart/2005/8/layout/cycle2"/>
    <dgm:cxn modelId="{997C09D0-4A9A-43E3-AB04-A94965D59757}" type="presOf" srcId="{F213310C-F26B-416A-AFBE-CB16C8F56FCA}" destId="{2B5E8EE7-8C85-4680-9854-74323E1E8554}" srcOrd="0" destOrd="0" presId="urn:microsoft.com/office/officeart/2005/8/layout/cycle2"/>
    <dgm:cxn modelId="{611397D4-515F-48BC-A654-CDE19348D541}" srcId="{E18613DD-B40D-4E33-911F-4E9B6DB92E52}" destId="{494A7DA4-7B00-4BD0-B6E4-5B16250E2226}" srcOrd="4" destOrd="0" parTransId="{63001F6F-D8F4-4A1C-8847-23BA83BBBDA2}" sibTransId="{AD29EF01-4583-4ED6-84EC-6B77A1C089C8}"/>
    <dgm:cxn modelId="{526ECEE4-6227-4402-BBE6-75EEDA992609}" srcId="{E18613DD-B40D-4E33-911F-4E9B6DB92E52}" destId="{B63A42DC-789E-43D9-97F9-515C0FA72887}" srcOrd="5" destOrd="0" parTransId="{A4445DCC-DE69-449B-B798-E27CEBD6699C}" sibTransId="{E6BFD7AB-9BC8-4448-BE29-4A63F84564DC}"/>
    <dgm:cxn modelId="{D2BA31F0-D130-40B7-9D49-12F8F4730385}" srcId="{E18613DD-B40D-4E33-911F-4E9B6DB92E52}" destId="{3D500228-9EAC-401E-8C9A-CCE3607A9C0D}" srcOrd="3" destOrd="0" parTransId="{98ABFA91-E900-43AD-B0C7-09358BBE7959}" sibTransId="{1F801B5D-5FD8-486D-8857-F89CAD02B6A3}"/>
    <dgm:cxn modelId="{358B88F1-A386-4BAB-BD13-ABF69A7B67FE}" type="presOf" srcId="{AD29EF01-4583-4ED6-84EC-6B77A1C089C8}" destId="{2447219E-802F-4F9B-88D6-6C72B140F26E}" srcOrd="1" destOrd="0" presId="urn:microsoft.com/office/officeart/2005/8/layout/cycle2"/>
    <dgm:cxn modelId="{6F3ECFF7-900D-4697-B307-7FFE32FB8859}" type="presOf" srcId="{AD29EF01-4583-4ED6-84EC-6B77A1C089C8}" destId="{BE536C7E-929D-467E-96A0-89D5F3EB380A}" srcOrd="0" destOrd="0" presId="urn:microsoft.com/office/officeart/2005/8/layout/cycle2"/>
    <dgm:cxn modelId="{530B2561-38B8-4CF8-BCF5-BC6FC109FEBF}" type="presParOf" srcId="{3622FBF4-6579-4871-8511-386333C00789}" destId="{BB2582D1-BD3D-4CB6-BF11-AF1B3B9ABAFB}" srcOrd="0" destOrd="0" presId="urn:microsoft.com/office/officeart/2005/8/layout/cycle2"/>
    <dgm:cxn modelId="{0DF1810F-34CE-480E-A0B0-9D323B1CAF68}" type="presParOf" srcId="{3622FBF4-6579-4871-8511-386333C00789}" destId="{7785DE0C-3783-4033-A8E0-1622FC520DD8}" srcOrd="1" destOrd="0" presId="urn:microsoft.com/office/officeart/2005/8/layout/cycle2"/>
    <dgm:cxn modelId="{B8B96EFA-5BD6-42CC-A98E-88F5575EFA92}" type="presParOf" srcId="{7785DE0C-3783-4033-A8E0-1622FC520DD8}" destId="{3261E6FD-D81E-4C2C-BAB1-9A4F66D1B965}" srcOrd="0" destOrd="0" presId="urn:microsoft.com/office/officeart/2005/8/layout/cycle2"/>
    <dgm:cxn modelId="{C04102E1-21D9-4CF3-A8C2-EE5CA07028EE}" type="presParOf" srcId="{3622FBF4-6579-4871-8511-386333C00789}" destId="{4580F003-BFF9-4BC2-BAF3-358F48C994F6}" srcOrd="2" destOrd="0" presId="urn:microsoft.com/office/officeart/2005/8/layout/cycle2"/>
    <dgm:cxn modelId="{77862F9E-356A-43D9-BFA6-8FFAE46DAA49}" type="presParOf" srcId="{3622FBF4-6579-4871-8511-386333C00789}" destId="{957DB05F-4E49-4949-90A8-BB061171C248}" srcOrd="3" destOrd="0" presId="urn:microsoft.com/office/officeart/2005/8/layout/cycle2"/>
    <dgm:cxn modelId="{E2A8B44A-E356-499B-8942-7182EC8E5CF3}" type="presParOf" srcId="{957DB05F-4E49-4949-90A8-BB061171C248}" destId="{0F364E42-B1F5-4D83-8E1A-D95B03F70DC2}" srcOrd="0" destOrd="0" presId="urn:microsoft.com/office/officeart/2005/8/layout/cycle2"/>
    <dgm:cxn modelId="{C9F4C554-B329-400B-AE8A-A67F02778944}" type="presParOf" srcId="{3622FBF4-6579-4871-8511-386333C00789}" destId="{15CB4374-2F63-4274-A17A-6CD45ABE9C16}" srcOrd="4" destOrd="0" presId="urn:microsoft.com/office/officeart/2005/8/layout/cycle2"/>
    <dgm:cxn modelId="{870024D1-F647-4F13-9B7E-08EE9BF3D767}" type="presParOf" srcId="{3622FBF4-6579-4871-8511-386333C00789}" destId="{6E50B8F4-FF8C-41E2-A917-A042CCA2947C}" srcOrd="5" destOrd="0" presId="urn:microsoft.com/office/officeart/2005/8/layout/cycle2"/>
    <dgm:cxn modelId="{F13B5B94-D38F-4C3A-8740-E495BAE00932}" type="presParOf" srcId="{6E50B8F4-FF8C-41E2-A917-A042CCA2947C}" destId="{DBA0A08A-5AC4-42B1-ACAD-CECD0E99BB24}" srcOrd="0" destOrd="0" presId="urn:microsoft.com/office/officeart/2005/8/layout/cycle2"/>
    <dgm:cxn modelId="{3DB148B3-14B0-4725-B06F-2963AFB20BC9}" type="presParOf" srcId="{3622FBF4-6579-4871-8511-386333C00789}" destId="{F562DEEA-3D02-4838-ACDB-6CF3434C9AC9}" srcOrd="6" destOrd="0" presId="urn:microsoft.com/office/officeart/2005/8/layout/cycle2"/>
    <dgm:cxn modelId="{CBE83CE3-3C0D-4C3C-9C61-307BB3B2C788}" type="presParOf" srcId="{3622FBF4-6579-4871-8511-386333C00789}" destId="{7126021A-7DA1-4274-A0EA-2DA002AF35C5}" srcOrd="7" destOrd="0" presId="urn:microsoft.com/office/officeart/2005/8/layout/cycle2"/>
    <dgm:cxn modelId="{F6AE5FD7-1227-4F64-8237-AC8F6A3BBB7F}" type="presParOf" srcId="{7126021A-7DA1-4274-A0EA-2DA002AF35C5}" destId="{DD066F6D-DCF7-44D3-8FED-1D7D9D092071}" srcOrd="0" destOrd="0" presId="urn:microsoft.com/office/officeart/2005/8/layout/cycle2"/>
    <dgm:cxn modelId="{E0895F66-37A9-4F1E-A22E-B6A1D98E46AB}" type="presParOf" srcId="{3622FBF4-6579-4871-8511-386333C00789}" destId="{E9CD8CD5-227B-45C0-91F0-0B25FA4528B3}" srcOrd="8" destOrd="0" presId="urn:microsoft.com/office/officeart/2005/8/layout/cycle2"/>
    <dgm:cxn modelId="{FC53E2DF-1113-4848-BE9F-5111CE283248}" type="presParOf" srcId="{3622FBF4-6579-4871-8511-386333C00789}" destId="{BE536C7E-929D-467E-96A0-89D5F3EB380A}" srcOrd="9" destOrd="0" presId="urn:microsoft.com/office/officeart/2005/8/layout/cycle2"/>
    <dgm:cxn modelId="{2B42C111-20F2-4AD5-B1CE-5C089ECEB343}" type="presParOf" srcId="{BE536C7E-929D-467E-96A0-89D5F3EB380A}" destId="{2447219E-802F-4F9B-88D6-6C72B140F26E}" srcOrd="0" destOrd="0" presId="urn:microsoft.com/office/officeart/2005/8/layout/cycle2"/>
    <dgm:cxn modelId="{EA831F65-325B-41DD-B748-B3B06227AE85}" type="presParOf" srcId="{3622FBF4-6579-4871-8511-386333C00789}" destId="{69162AFB-7022-4C09-A397-AE0F94985DF3}" srcOrd="10" destOrd="0" presId="urn:microsoft.com/office/officeart/2005/8/layout/cycle2"/>
    <dgm:cxn modelId="{C74315B7-A1AC-4501-9D43-CDDD8D8CA855}" type="presParOf" srcId="{3622FBF4-6579-4871-8511-386333C00789}" destId="{D974929A-CF95-45BB-BF4A-1694711FB685}" srcOrd="11" destOrd="0" presId="urn:microsoft.com/office/officeart/2005/8/layout/cycle2"/>
    <dgm:cxn modelId="{E62D8EC0-5D99-4E76-B732-6FEDAAC00C63}" type="presParOf" srcId="{D974929A-CF95-45BB-BF4A-1694711FB685}" destId="{08FE81D7-C6C1-4661-9589-DC2BFAF55F45}" srcOrd="0" destOrd="0" presId="urn:microsoft.com/office/officeart/2005/8/layout/cycle2"/>
    <dgm:cxn modelId="{0CDD1C80-DCA5-4F16-8BA1-08B9F53EB06D}" type="presParOf" srcId="{3622FBF4-6579-4871-8511-386333C00789}" destId="{2B5E8EE7-8C85-4680-9854-74323E1E8554}" srcOrd="12" destOrd="0" presId="urn:microsoft.com/office/officeart/2005/8/layout/cycle2"/>
    <dgm:cxn modelId="{7EAB963C-2AA5-4E3D-ABE5-72A9E6EC06BA}" type="presParOf" srcId="{3622FBF4-6579-4871-8511-386333C00789}" destId="{D1322333-9873-4780-B2D2-3BE1EFE5BD2F}" srcOrd="13" destOrd="0" presId="urn:microsoft.com/office/officeart/2005/8/layout/cycle2"/>
    <dgm:cxn modelId="{4DC1CDD8-2C28-4CD4-A809-B3125CE5F09E}" type="presParOf" srcId="{D1322333-9873-4780-B2D2-3BE1EFE5BD2F}" destId="{FE1B17F4-FC75-480D-8188-B1E9B554EC34}" srcOrd="0" destOrd="0" presId="urn:microsoft.com/office/officeart/2005/8/layout/cycle2"/>
    <dgm:cxn modelId="{1A163891-3C0E-439B-8EF2-D1CE57177E52}" type="presParOf" srcId="{3622FBF4-6579-4871-8511-386333C00789}" destId="{68E3A6DB-0B22-472F-A27E-69C1A91C3DEF}" srcOrd="14" destOrd="0" presId="urn:microsoft.com/office/officeart/2005/8/layout/cycle2"/>
    <dgm:cxn modelId="{1CCC0F52-E98D-4780-990A-8C4B4E7E71E8}" type="presParOf" srcId="{3622FBF4-6579-4871-8511-386333C00789}" destId="{07CBD9DA-160E-4932-B60F-54BDE60BD0DF}" srcOrd="15" destOrd="0" presId="urn:microsoft.com/office/officeart/2005/8/layout/cycle2"/>
    <dgm:cxn modelId="{1A1DF134-CFC0-49AA-828C-CC90BC43D1DB}" type="presParOf" srcId="{07CBD9DA-160E-4932-B60F-54BDE60BD0DF}" destId="{86708817-EBF2-4CB3-A1FF-7578478078C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0C4E2-A10A-436B-9B23-AB2FE93D3BC7}">
      <dsp:nvSpPr>
        <dsp:cNvPr id="0" name=""/>
        <dsp:cNvSpPr/>
      </dsp:nvSpPr>
      <dsp:spPr>
        <a:xfrm>
          <a:off x="0" y="580"/>
          <a:ext cx="6777372" cy="135811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6134D3-0BB5-4D71-99BE-582EA9D43B59}">
      <dsp:nvSpPr>
        <dsp:cNvPr id="0" name=""/>
        <dsp:cNvSpPr/>
      </dsp:nvSpPr>
      <dsp:spPr>
        <a:xfrm>
          <a:off x="410829" y="306156"/>
          <a:ext cx="746963" cy="7469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24C83-CCEC-489C-AED8-619104496369}">
      <dsp:nvSpPr>
        <dsp:cNvPr id="0" name=""/>
        <dsp:cNvSpPr/>
      </dsp:nvSpPr>
      <dsp:spPr>
        <a:xfrm>
          <a:off x="1568622" y="580"/>
          <a:ext cx="5208749" cy="1358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734" tIns="143734" rIns="143734" bIns="14373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Level 1:  Perception</a:t>
          </a:r>
        </a:p>
      </dsp:txBody>
      <dsp:txXfrm>
        <a:off x="1568622" y="580"/>
        <a:ext cx="5208749" cy="1358114"/>
      </dsp:txXfrm>
    </dsp:sp>
    <dsp:sp modelId="{A72AC870-8EA9-49F1-97C5-F674F0690CCA}">
      <dsp:nvSpPr>
        <dsp:cNvPr id="0" name=""/>
        <dsp:cNvSpPr/>
      </dsp:nvSpPr>
      <dsp:spPr>
        <a:xfrm>
          <a:off x="0" y="1698224"/>
          <a:ext cx="6777372" cy="135811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766D2A-54B1-4DA8-92A0-B01CEF0D7BA9}">
      <dsp:nvSpPr>
        <dsp:cNvPr id="0" name=""/>
        <dsp:cNvSpPr/>
      </dsp:nvSpPr>
      <dsp:spPr>
        <a:xfrm>
          <a:off x="410829" y="2003799"/>
          <a:ext cx="746963" cy="7469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8A96D4-01C0-4515-9B49-25983DE3A382}">
      <dsp:nvSpPr>
        <dsp:cNvPr id="0" name=""/>
        <dsp:cNvSpPr/>
      </dsp:nvSpPr>
      <dsp:spPr>
        <a:xfrm>
          <a:off x="1568622" y="1698224"/>
          <a:ext cx="5208749" cy="1358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734" tIns="143734" rIns="143734" bIns="14373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Level 2:  Comprehension</a:t>
          </a:r>
        </a:p>
      </dsp:txBody>
      <dsp:txXfrm>
        <a:off x="1568622" y="1698224"/>
        <a:ext cx="5208749" cy="1358114"/>
      </dsp:txXfrm>
    </dsp:sp>
    <dsp:sp modelId="{89A6A55A-C71D-4A7B-89FC-F8D1596E0FF5}">
      <dsp:nvSpPr>
        <dsp:cNvPr id="0" name=""/>
        <dsp:cNvSpPr/>
      </dsp:nvSpPr>
      <dsp:spPr>
        <a:xfrm>
          <a:off x="0" y="3395867"/>
          <a:ext cx="6777372" cy="135811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AFACCD-DFFC-4C93-A9EE-FDF853BA38D3}">
      <dsp:nvSpPr>
        <dsp:cNvPr id="0" name=""/>
        <dsp:cNvSpPr/>
      </dsp:nvSpPr>
      <dsp:spPr>
        <a:xfrm>
          <a:off x="410829" y="3701443"/>
          <a:ext cx="746963" cy="7469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937D3C-E18E-4B59-8BFD-E09A0BCB3EEB}">
      <dsp:nvSpPr>
        <dsp:cNvPr id="0" name=""/>
        <dsp:cNvSpPr/>
      </dsp:nvSpPr>
      <dsp:spPr>
        <a:xfrm>
          <a:off x="1568622" y="3395867"/>
          <a:ext cx="5208749" cy="1358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734" tIns="143734" rIns="143734" bIns="14373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Level 3:  Projection of current understanding onto future states</a:t>
          </a:r>
        </a:p>
      </dsp:txBody>
      <dsp:txXfrm>
        <a:off x="1568622" y="3395867"/>
        <a:ext cx="5208749" cy="13581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2582D1-BD3D-4CB6-BF11-AF1B3B9ABAFB}">
      <dsp:nvSpPr>
        <dsp:cNvPr id="0" name=""/>
        <dsp:cNvSpPr/>
      </dsp:nvSpPr>
      <dsp:spPr>
        <a:xfrm>
          <a:off x="3514328" y="1157"/>
          <a:ext cx="1099343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Goals</a:t>
          </a:r>
        </a:p>
      </dsp:txBody>
      <dsp:txXfrm>
        <a:off x="3675323" y="162152"/>
        <a:ext cx="777353" cy="777353"/>
      </dsp:txXfrm>
    </dsp:sp>
    <dsp:sp modelId="{7785DE0C-3783-4033-A8E0-1622FC520DD8}">
      <dsp:nvSpPr>
        <dsp:cNvPr id="0" name=""/>
        <dsp:cNvSpPr/>
      </dsp:nvSpPr>
      <dsp:spPr>
        <a:xfrm rot="1350000">
          <a:off x="4673020" y="678247"/>
          <a:ext cx="29293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4676365" y="735638"/>
        <a:ext cx="205053" cy="222616"/>
      </dsp:txXfrm>
    </dsp:sp>
    <dsp:sp modelId="{4580F003-BFF9-4BC2-BAF3-358F48C994F6}">
      <dsp:nvSpPr>
        <dsp:cNvPr id="0" name=""/>
        <dsp:cNvSpPr/>
      </dsp:nvSpPr>
      <dsp:spPr>
        <a:xfrm>
          <a:off x="5040621" y="633368"/>
          <a:ext cx="1099343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Decide to Act</a:t>
          </a:r>
        </a:p>
      </dsp:txBody>
      <dsp:txXfrm>
        <a:off x="5201616" y="794363"/>
        <a:ext cx="777353" cy="777353"/>
      </dsp:txXfrm>
    </dsp:sp>
    <dsp:sp modelId="{957DB05F-4E49-4949-90A8-BB061171C248}">
      <dsp:nvSpPr>
        <dsp:cNvPr id="0" name=""/>
        <dsp:cNvSpPr/>
      </dsp:nvSpPr>
      <dsp:spPr>
        <a:xfrm rot="4050000">
          <a:off x="5756759" y="1753013"/>
          <a:ext cx="29293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5783884" y="1786624"/>
        <a:ext cx="205053" cy="222616"/>
      </dsp:txXfrm>
    </dsp:sp>
    <dsp:sp modelId="{15CB4374-2F63-4274-A17A-6CD45ABE9C16}">
      <dsp:nvSpPr>
        <dsp:cNvPr id="0" name=""/>
        <dsp:cNvSpPr/>
      </dsp:nvSpPr>
      <dsp:spPr>
        <a:xfrm>
          <a:off x="5672832" y="2159661"/>
          <a:ext cx="1099343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Sequence of Actions</a:t>
          </a:r>
        </a:p>
      </dsp:txBody>
      <dsp:txXfrm>
        <a:off x="5833827" y="2320656"/>
        <a:ext cx="777353" cy="777353"/>
      </dsp:txXfrm>
    </dsp:sp>
    <dsp:sp modelId="{6E50B8F4-FF8C-41E2-A917-A042CCA2947C}">
      <dsp:nvSpPr>
        <dsp:cNvPr id="0" name=""/>
        <dsp:cNvSpPr/>
      </dsp:nvSpPr>
      <dsp:spPr>
        <a:xfrm rot="6750000">
          <a:off x="5763104" y="3279306"/>
          <a:ext cx="29293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5823859" y="3312917"/>
        <a:ext cx="205053" cy="222616"/>
      </dsp:txXfrm>
    </dsp:sp>
    <dsp:sp modelId="{F562DEEA-3D02-4838-ACDB-6CF3434C9AC9}">
      <dsp:nvSpPr>
        <dsp:cNvPr id="0" name=""/>
        <dsp:cNvSpPr/>
      </dsp:nvSpPr>
      <dsp:spPr>
        <a:xfrm>
          <a:off x="5040621" y="3685954"/>
          <a:ext cx="1099343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Execute Actions</a:t>
          </a:r>
        </a:p>
      </dsp:txBody>
      <dsp:txXfrm>
        <a:off x="5201616" y="3846949"/>
        <a:ext cx="777353" cy="777353"/>
      </dsp:txXfrm>
    </dsp:sp>
    <dsp:sp modelId="{7126021A-7DA1-4274-A0EA-2DA002AF35C5}">
      <dsp:nvSpPr>
        <dsp:cNvPr id="0" name=""/>
        <dsp:cNvSpPr/>
      </dsp:nvSpPr>
      <dsp:spPr>
        <a:xfrm rot="9450000">
          <a:off x="4688339" y="4363045"/>
          <a:ext cx="29293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4772874" y="4420436"/>
        <a:ext cx="205053" cy="222616"/>
      </dsp:txXfrm>
    </dsp:sp>
    <dsp:sp modelId="{E9CD8CD5-227B-45C0-91F0-0B25FA4528B3}">
      <dsp:nvSpPr>
        <dsp:cNvPr id="0" name=""/>
        <dsp:cNvSpPr/>
      </dsp:nvSpPr>
      <dsp:spPr>
        <a:xfrm>
          <a:off x="3514328" y="4318166"/>
          <a:ext cx="1099343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World</a:t>
          </a:r>
        </a:p>
      </dsp:txBody>
      <dsp:txXfrm>
        <a:off x="3675323" y="4479161"/>
        <a:ext cx="777353" cy="777353"/>
      </dsp:txXfrm>
    </dsp:sp>
    <dsp:sp modelId="{BE536C7E-929D-467E-96A0-89D5F3EB380A}">
      <dsp:nvSpPr>
        <dsp:cNvPr id="0" name=""/>
        <dsp:cNvSpPr/>
      </dsp:nvSpPr>
      <dsp:spPr>
        <a:xfrm rot="12150000">
          <a:off x="3162046" y="4369390"/>
          <a:ext cx="29293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3246581" y="4460411"/>
        <a:ext cx="205053" cy="222616"/>
      </dsp:txXfrm>
    </dsp:sp>
    <dsp:sp modelId="{69162AFB-7022-4C09-A397-AE0F94985DF3}">
      <dsp:nvSpPr>
        <dsp:cNvPr id="0" name=""/>
        <dsp:cNvSpPr/>
      </dsp:nvSpPr>
      <dsp:spPr>
        <a:xfrm>
          <a:off x="1988035" y="3685954"/>
          <a:ext cx="1099343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Perceive State of the World</a:t>
          </a:r>
        </a:p>
      </dsp:txBody>
      <dsp:txXfrm>
        <a:off x="2149030" y="3846949"/>
        <a:ext cx="777353" cy="777353"/>
      </dsp:txXfrm>
    </dsp:sp>
    <dsp:sp modelId="{D974929A-CF95-45BB-BF4A-1694711FB685}">
      <dsp:nvSpPr>
        <dsp:cNvPr id="0" name=""/>
        <dsp:cNvSpPr/>
      </dsp:nvSpPr>
      <dsp:spPr>
        <a:xfrm rot="14850000">
          <a:off x="2078307" y="3294625"/>
          <a:ext cx="29293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2139062" y="3409426"/>
        <a:ext cx="205053" cy="222616"/>
      </dsp:txXfrm>
    </dsp:sp>
    <dsp:sp modelId="{2B5E8EE7-8C85-4680-9854-74323E1E8554}">
      <dsp:nvSpPr>
        <dsp:cNvPr id="0" name=""/>
        <dsp:cNvSpPr/>
      </dsp:nvSpPr>
      <dsp:spPr>
        <a:xfrm>
          <a:off x="1355823" y="2159661"/>
          <a:ext cx="1099343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Interpret Perception</a:t>
          </a:r>
        </a:p>
      </dsp:txBody>
      <dsp:txXfrm>
        <a:off x="1516818" y="2320656"/>
        <a:ext cx="777353" cy="777353"/>
      </dsp:txXfrm>
    </dsp:sp>
    <dsp:sp modelId="{D1322333-9873-4780-B2D2-3BE1EFE5BD2F}">
      <dsp:nvSpPr>
        <dsp:cNvPr id="0" name=""/>
        <dsp:cNvSpPr/>
      </dsp:nvSpPr>
      <dsp:spPr>
        <a:xfrm rot="17550000">
          <a:off x="2071962" y="1768332"/>
          <a:ext cx="29293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099087" y="1883133"/>
        <a:ext cx="205053" cy="222616"/>
      </dsp:txXfrm>
    </dsp:sp>
    <dsp:sp modelId="{68E3A6DB-0B22-472F-A27E-69C1A91C3DEF}">
      <dsp:nvSpPr>
        <dsp:cNvPr id="0" name=""/>
        <dsp:cNvSpPr/>
      </dsp:nvSpPr>
      <dsp:spPr>
        <a:xfrm>
          <a:off x="1988035" y="633368"/>
          <a:ext cx="1099343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Evaluate</a:t>
          </a:r>
        </a:p>
      </dsp:txBody>
      <dsp:txXfrm>
        <a:off x="2149030" y="794363"/>
        <a:ext cx="777353" cy="777353"/>
      </dsp:txXfrm>
    </dsp:sp>
    <dsp:sp modelId="{07CBD9DA-160E-4932-B60F-54BDE60BD0DF}">
      <dsp:nvSpPr>
        <dsp:cNvPr id="0" name=""/>
        <dsp:cNvSpPr/>
      </dsp:nvSpPr>
      <dsp:spPr>
        <a:xfrm rot="20250000">
          <a:off x="3146727" y="684593"/>
          <a:ext cx="29293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3150072" y="775614"/>
        <a:ext cx="205053" cy="2226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2582D1-BD3D-4CB6-BF11-AF1B3B9ABAFB}">
      <dsp:nvSpPr>
        <dsp:cNvPr id="0" name=""/>
        <dsp:cNvSpPr/>
      </dsp:nvSpPr>
      <dsp:spPr>
        <a:xfrm>
          <a:off x="2419474" y="1634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Goals</a:t>
          </a:r>
        </a:p>
      </dsp:txBody>
      <dsp:txXfrm>
        <a:off x="2539673" y="121833"/>
        <a:ext cx="580371" cy="580371"/>
      </dsp:txXfrm>
    </dsp:sp>
    <dsp:sp modelId="{7785DE0C-3783-4033-A8E0-1622FC520DD8}">
      <dsp:nvSpPr>
        <dsp:cNvPr id="0" name=""/>
        <dsp:cNvSpPr/>
      </dsp:nvSpPr>
      <dsp:spPr>
        <a:xfrm rot="1350000">
          <a:off x="3284321" y="506915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3286811" y="549801"/>
        <a:ext cx="152623" cy="166205"/>
      </dsp:txXfrm>
    </dsp:sp>
    <dsp:sp modelId="{4580F003-BFF9-4BC2-BAF3-358F48C994F6}">
      <dsp:nvSpPr>
        <dsp:cNvPr id="0" name=""/>
        <dsp:cNvSpPr/>
      </dsp:nvSpPr>
      <dsp:spPr>
        <a:xfrm>
          <a:off x="3557835" y="473158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Decide</a:t>
          </a:r>
        </a:p>
      </dsp:txBody>
      <dsp:txXfrm>
        <a:off x="3678034" y="593357"/>
        <a:ext cx="580371" cy="580371"/>
      </dsp:txXfrm>
    </dsp:sp>
    <dsp:sp modelId="{957DB05F-4E49-4949-90A8-BB061171C248}">
      <dsp:nvSpPr>
        <dsp:cNvPr id="0" name=""/>
        <dsp:cNvSpPr/>
      </dsp:nvSpPr>
      <dsp:spPr>
        <a:xfrm rot="4050000">
          <a:off x="4092604" y="1308518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4112793" y="1333705"/>
        <a:ext cx="152623" cy="166205"/>
      </dsp:txXfrm>
    </dsp:sp>
    <dsp:sp modelId="{15CB4374-2F63-4274-A17A-6CD45ABE9C16}">
      <dsp:nvSpPr>
        <dsp:cNvPr id="0" name=""/>
        <dsp:cNvSpPr/>
      </dsp:nvSpPr>
      <dsp:spPr>
        <a:xfrm>
          <a:off x="4029360" y="1611520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Seq.</a:t>
          </a:r>
        </a:p>
      </dsp:txBody>
      <dsp:txXfrm>
        <a:off x="4149559" y="1731719"/>
        <a:ext cx="580371" cy="580371"/>
      </dsp:txXfrm>
    </dsp:sp>
    <dsp:sp modelId="{6E50B8F4-FF8C-41E2-A917-A042CCA2947C}">
      <dsp:nvSpPr>
        <dsp:cNvPr id="0" name=""/>
        <dsp:cNvSpPr/>
      </dsp:nvSpPr>
      <dsp:spPr>
        <a:xfrm rot="6750000">
          <a:off x="4097327" y="2446879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4142548" y="2472066"/>
        <a:ext cx="152623" cy="166205"/>
      </dsp:txXfrm>
    </dsp:sp>
    <dsp:sp modelId="{F562DEEA-3D02-4838-ACDB-6CF3434C9AC9}">
      <dsp:nvSpPr>
        <dsp:cNvPr id="0" name=""/>
        <dsp:cNvSpPr/>
      </dsp:nvSpPr>
      <dsp:spPr>
        <a:xfrm>
          <a:off x="3557835" y="2749881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Execute</a:t>
          </a:r>
        </a:p>
      </dsp:txBody>
      <dsp:txXfrm>
        <a:off x="3678034" y="2870080"/>
        <a:ext cx="580371" cy="580371"/>
      </dsp:txXfrm>
    </dsp:sp>
    <dsp:sp modelId="{7126021A-7DA1-4274-A0EA-2DA002AF35C5}">
      <dsp:nvSpPr>
        <dsp:cNvPr id="0" name=""/>
        <dsp:cNvSpPr/>
      </dsp:nvSpPr>
      <dsp:spPr>
        <a:xfrm rot="9450000">
          <a:off x="3295723" y="3255162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3358643" y="3298048"/>
        <a:ext cx="152623" cy="166205"/>
      </dsp:txXfrm>
    </dsp:sp>
    <dsp:sp modelId="{E9CD8CD5-227B-45C0-91F0-0B25FA4528B3}">
      <dsp:nvSpPr>
        <dsp:cNvPr id="0" name=""/>
        <dsp:cNvSpPr/>
      </dsp:nvSpPr>
      <dsp:spPr>
        <a:xfrm>
          <a:off x="2419474" y="3221406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World</a:t>
          </a:r>
        </a:p>
      </dsp:txBody>
      <dsp:txXfrm>
        <a:off x="2539673" y="3341605"/>
        <a:ext cx="580371" cy="580371"/>
      </dsp:txXfrm>
    </dsp:sp>
    <dsp:sp modelId="{BE536C7E-929D-467E-96A0-89D5F3EB380A}">
      <dsp:nvSpPr>
        <dsp:cNvPr id="0" name=""/>
        <dsp:cNvSpPr/>
      </dsp:nvSpPr>
      <dsp:spPr>
        <a:xfrm rot="12150000">
          <a:off x="2157362" y="3259885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2220282" y="3327803"/>
        <a:ext cx="152623" cy="166205"/>
      </dsp:txXfrm>
    </dsp:sp>
    <dsp:sp modelId="{69162AFB-7022-4C09-A397-AE0F94985DF3}">
      <dsp:nvSpPr>
        <dsp:cNvPr id="0" name=""/>
        <dsp:cNvSpPr/>
      </dsp:nvSpPr>
      <dsp:spPr>
        <a:xfrm>
          <a:off x="1281112" y="2749881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Perceive</a:t>
          </a:r>
        </a:p>
      </dsp:txBody>
      <dsp:txXfrm>
        <a:off x="1401311" y="2870080"/>
        <a:ext cx="580371" cy="580371"/>
      </dsp:txXfrm>
    </dsp:sp>
    <dsp:sp modelId="{D974929A-CF95-45BB-BF4A-1694711FB685}">
      <dsp:nvSpPr>
        <dsp:cNvPr id="0" name=""/>
        <dsp:cNvSpPr/>
      </dsp:nvSpPr>
      <dsp:spPr>
        <a:xfrm rot="14850000">
          <a:off x="1349080" y="2458281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1394301" y="2543898"/>
        <a:ext cx="152623" cy="166205"/>
      </dsp:txXfrm>
    </dsp:sp>
    <dsp:sp modelId="{2B5E8EE7-8C85-4680-9854-74323E1E8554}">
      <dsp:nvSpPr>
        <dsp:cNvPr id="0" name=""/>
        <dsp:cNvSpPr/>
      </dsp:nvSpPr>
      <dsp:spPr>
        <a:xfrm>
          <a:off x="809588" y="1611520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Interpret</a:t>
          </a:r>
        </a:p>
      </dsp:txBody>
      <dsp:txXfrm>
        <a:off x="929787" y="1731719"/>
        <a:ext cx="580371" cy="580371"/>
      </dsp:txXfrm>
    </dsp:sp>
    <dsp:sp modelId="{D1322333-9873-4780-B2D2-3BE1EFE5BD2F}">
      <dsp:nvSpPr>
        <dsp:cNvPr id="0" name=""/>
        <dsp:cNvSpPr/>
      </dsp:nvSpPr>
      <dsp:spPr>
        <a:xfrm rot="17550000">
          <a:off x="1344357" y="1319920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1364546" y="1405537"/>
        <a:ext cx="152623" cy="166205"/>
      </dsp:txXfrm>
    </dsp:sp>
    <dsp:sp modelId="{68E3A6DB-0B22-472F-A27E-69C1A91C3DEF}">
      <dsp:nvSpPr>
        <dsp:cNvPr id="0" name=""/>
        <dsp:cNvSpPr/>
      </dsp:nvSpPr>
      <dsp:spPr>
        <a:xfrm>
          <a:off x="1281112" y="473158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Evaluate</a:t>
          </a:r>
        </a:p>
      </dsp:txBody>
      <dsp:txXfrm>
        <a:off x="1401311" y="593357"/>
        <a:ext cx="580371" cy="580371"/>
      </dsp:txXfrm>
    </dsp:sp>
    <dsp:sp modelId="{07CBD9DA-160E-4932-B60F-54BDE60BD0DF}">
      <dsp:nvSpPr>
        <dsp:cNvPr id="0" name=""/>
        <dsp:cNvSpPr/>
      </dsp:nvSpPr>
      <dsp:spPr>
        <a:xfrm rot="20250000">
          <a:off x="2145960" y="511637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148450" y="579555"/>
        <a:ext cx="152623" cy="1662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2582D1-BD3D-4CB6-BF11-AF1B3B9ABAFB}">
      <dsp:nvSpPr>
        <dsp:cNvPr id="0" name=""/>
        <dsp:cNvSpPr/>
      </dsp:nvSpPr>
      <dsp:spPr>
        <a:xfrm>
          <a:off x="2419474" y="1634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Goals</a:t>
          </a:r>
        </a:p>
      </dsp:txBody>
      <dsp:txXfrm>
        <a:off x="2539673" y="121833"/>
        <a:ext cx="580371" cy="580371"/>
      </dsp:txXfrm>
    </dsp:sp>
    <dsp:sp modelId="{7785DE0C-3783-4033-A8E0-1622FC520DD8}">
      <dsp:nvSpPr>
        <dsp:cNvPr id="0" name=""/>
        <dsp:cNvSpPr/>
      </dsp:nvSpPr>
      <dsp:spPr>
        <a:xfrm rot="1350000">
          <a:off x="3284321" y="506915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3286811" y="549801"/>
        <a:ext cx="152623" cy="166205"/>
      </dsp:txXfrm>
    </dsp:sp>
    <dsp:sp modelId="{4580F003-BFF9-4BC2-BAF3-358F48C994F6}">
      <dsp:nvSpPr>
        <dsp:cNvPr id="0" name=""/>
        <dsp:cNvSpPr/>
      </dsp:nvSpPr>
      <dsp:spPr>
        <a:xfrm>
          <a:off x="3557835" y="473158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Decide</a:t>
          </a:r>
        </a:p>
      </dsp:txBody>
      <dsp:txXfrm>
        <a:off x="3678034" y="593357"/>
        <a:ext cx="580371" cy="580371"/>
      </dsp:txXfrm>
    </dsp:sp>
    <dsp:sp modelId="{957DB05F-4E49-4949-90A8-BB061171C248}">
      <dsp:nvSpPr>
        <dsp:cNvPr id="0" name=""/>
        <dsp:cNvSpPr/>
      </dsp:nvSpPr>
      <dsp:spPr>
        <a:xfrm rot="4050000">
          <a:off x="4092604" y="1308518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4112793" y="1333705"/>
        <a:ext cx="152623" cy="166205"/>
      </dsp:txXfrm>
    </dsp:sp>
    <dsp:sp modelId="{15CB4374-2F63-4274-A17A-6CD45ABE9C16}">
      <dsp:nvSpPr>
        <dsp:cNvPr id="0" name=""/>
        <dsp:cNvSpPr/>
      </dsp:nvSpPr>
      <dsp:spPr>
        <a:xfrm>
          <a:off x="4029360" y="1611520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Seq.</a:t>
          </a:r>
        </a:p>
      </dsp:txBody>
      <dsp:txXfrm>
        <a:off x="4149559" y="1731719"/>
        <a:ext cx="580371" cy="580371"/>
      </dsp:txXfrm>
    </dsp:sp>
    <dsp:sp modelId="{6E50B8F4-FF8C-41E2-A917-A042CCA2947C}">
      <dsp:nvSpPr>
        <dsp:cNvPr id="0" name=""/>
        <dsp:cNvSpPr/>
      </dsp:nvSpPr>
      <dsp:spPr>
        <a:xfrm rot="6750000">
          <a:off x="4097327" y="2446879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4142548" y="2472066"/>
        <a:ext cx="152623" cy="166205"/>
      </dsp:txXfrm>
    </dsp:sp>
    <dsp:sp modelId="{F562DEEA-3D02-4838-ACDB-6CF3434C9AC9}">
      <dsp:nvSpPr>
        <dsp:cNvPr id="0" name=""/>
        <dsp:cNvSpPr/>
      </dsp:nvSpPr>
      <dsp:spPr>
        <a:xfrm>
          <a:off x="3557835" y="2749881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Execute</a:t>
          </a:r>
        </a:p>
      </dsp:txBody>
      <dsp:txXfrm>
        <a:off x="3678034" y="2870080"/>
        <a:ext cx="580371" cy="580371"/>
      </dsp:txXfrm>
    </dsp:sp>
    <dsp:sp modelId="{7126021A-7DA1-4274-A0EA-2DA002AF35C5}">
      <dsp:nvSpPr>
        <dsp:cNvPr id="0" name=""/>
        <dsp:cNvSpPr/>
      </dsp:nvSpPr>
      <dsp:spPr>
        <a:xfrm rot="9450000">
          <a:off x="3295723" y="3255162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3358643" y="3298048"/>
        <a:ext cx="152623" cy="166205"/>
      </dsp:txXfrm>
    </dsp:sp>
    <dsp:sp modelId="{E9CD8CD5-227B-45C0-91F0-0B25FA4528B3}">
      <dsp:nvSpPr>
        <dsp:cNvPr id="0" name=""/>
        <dsp:cNvSpPr/>
      </dsp:nvSpPr>
      <dsp:spPr>
        <a:xfrm>
          <a:off x="2419474" y="3221406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World</a:t>
          </a:r>
        </a:p>
      </dsp:txBody>
      <dsp:txXfrm>
        <a:off x="2539673" y="3341605"/>
        <a:ext cx="580371" cy="580371"/>
      </dsp:txXfrm>
    </dsp:sp>
    <dsp:sp modelId="{BE536C7E-929D-467E-96A0-89D5F3EB380A}">
      <dsp:nvSpPr>
        <dsp:cNvPr id="0" name=""/>
        <dsp:cNvSpPr/>
      </dsp:nvSpPr>
      <dsp:spPr>
        <a:xfrm rot="12150000">
          <a:off x="2157362" y="3259885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2220282" y="3327803"/>
        <a:ext cx="152623" cy="166205"/>
      </dsp:txXfrm>
    </dsp:sp>
    <dsp:sp modelId="{69162AFB-7022-4C09-A397-AE0F94985DF3}">
      <dsp:nvSpPr>
        <dsp:cNvPr id="0" name=""/>
        <dsp:cNvSpPr/>
      </dsp:nvSpPr>
      <dsp:spPr>
        <a:xfrm>
          <a:off x="1281112" y="2749881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Perceive</a:t>
          </a:r>
        </a:p>
      </dsp:txBody>
      <dsp:txXfrm>
        <a:off x="1401311" y="2870080"/>
        <a:ext cx="580371" cy="580371"/>
      </dsp:txXfrm>
    </dsp:sp>
    <dsp:sp modelId="{D974929A-CF95-45BB-BF4A-1694711FB685}">
      <dsp:nvSpPr>
        <dsp:cNvPr id="0" name=""/>
        <dsp:cNvSpPr/>
      </dsp:nvSpPr>
      <dsp:spPr>
        <a:xfrm rot="14850000">
          <a:off x="1349080" y="2458281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1394301" y="2543898"/>
        <a:ext cx="152623" cy="166205"/>
      </dsp:txXfrm>
    </dsp:sp>
    <dsp:sp modelId="{2B5E8EE7-8C85-4680-9854-74323E1E8554}">
      <dsp:nvSpPr>
        <dsp:cNvPr id="0" name=""/>
        <dsp:cNvSpPr/>
      </dsp:nvSpPr>
      <dsp:spPr>
        <a:xfrm>
          <a:off x="809588" y="1611520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Interpret</a:t>
          </a:r>
        </a:p>
      </dsp:txBody>
      <dsp:txXfrm>
        <a:off x="929787" y="1731719"/>
        <a:ext cx="580371" cy="580371"/>
      </dsp:txXfrm>
    </dsp:sp>
    <dsp:sp modelId="{D1322333-9873-4780-B2D2-3BE1EFE5BD2F}">
      <dsp:nvSpPr>
        <dsp:cNvPr id="0" name=""/>
        <dsp:cNvSpPr/>
      </dsp:nvSpPr>
      <dsp:spPr>
        <a:xfrm rot="17550000">
          <a:off x="1344357" y="1319920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1364546" y="1405537"/>
        <a:ext cx="152623" cy="166205"/>
      </dsp:txXfrm>
    </dsp:sp>
    <dsp:sp modelId="{68E3A6DB-0B22-472F-A27E-69C1A91C3DEF}">
      <dsp:nvSpPr>
        <dsp:cNvPr id="0" name=""/>
        <dsp:cNvSpPr/>
      </dsp:nvSpPr>
      <dsp:spPr>
        <a:xfrm>
          <a:off x="1281112" y="473158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Evaluate</a:t>
          </a:r>
        </a:p>
      </dsp:txBody>
      <dsp:txXfrm>
        <a:off x="1401311" y="593357"/>
        <a:ext cx="580371" cy="580371"/>
      </dsp:txXfrm>
    </dsp:sp>
    <dsp:sp modelId="{07CBD9DA-160E-4932-B60F-54BDE60BD0DF}">
      <dsp:nvSpPr>
        <dsp:cNvPr id="0" name=""/>
        <dsp:cNvSpPr/>
      </dsp:nvSpPr>
      <dsp:spPr>
        <a:xfrm rot="20250000">
          <a:off x="2145960" y="511637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148450" y="579555"/>
        <a:ext cx="152623" cy="1662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93613-F2BD-47AE-8C74-AB8A847392EC}">
      <dsp:nvSpPr>
        <dsp:cNvPr id="0" name=""/>
        <dsp:cNvSpPr/>
      </dsp:nvSpPr>
      <dsp:spPr>
        <a:xfrm>
          <a:off x="0" y="2826374"/>
          <a:ext cx="6226269" cy="18544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Ideally, at least two each time</a:t>
          </a:r>
        </a:p>
      </dsp:txBody>
      <dsp:txXfrm>
        <a:off x="0" y="2826374"/>
        <a:ext cx="6226269" cy="1854407"/>
      </dsp:txXfrm>
    </dsp:sp>
    <dsp:sp modelId="{9FBB2D4D-8727-4EE1-AC67-5E47C36309F8}">
      <dsp:nvSpPr>
        <dsp:cNvPr id="0" name=""/>
        <dsp:cNvSpPr/>
      </dsp:nvSpPr>
      <dsp:spPr>
        <a:xfrm rot="10800000">
          <a:off x="0" y="2111"/>
          <a:ext cx="6226269" cy="285207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When you press a button do you get?</a:t>
          </a:r>
        </a:p>
      </dsp:txBody>
      <dsp:txXfrm rot="-10800000">
        <a:off x="0" y="2111"/>
        <a:ext cx="6226269" cy="1001079"/>
      </dsp:txXfrm>
    </dsp:sp>
    <dsp:sp modelId="{A1EFDE4B-22C8-4C6C-81CD-D3999B8D37E8}">
      <dsp:nvSpPr>
        <dsp:cNvPr id="0" name=""/>
        <dsp:cNvSpPr/>
      </dsp:nvSpPr>
      <dsp:spPr>
        <a:xfrm>
          <a:off x="3040" y="1003191"/>
          <a:ext cx="2073396" cy="8527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Immediate color or text change?</a:t>
          </a:r>
        </a:p>
      </dsp:txBody>
      <dsp:txXfrm>
        <a:off x="3040" y="1003191"/>
        <a:ext cx="2073396" cy="852771"/>
      </dsp:txXfrm>
    </dsp:sp>
    <dsp:sp modelId="{3EE84B52-57ED-467D-8C41-B707286F834C}">
      <dsp:nvSpPr>
        <dsp:cNvPr id="0" name=""/>
        <dsp:cNvSpPr/>
      </dsp:nvSpPr>
      <dsp:spPr>
        <a:xfrm>
          <a:off x="2076436" y="1003191"/>
          <a:ext cx="2073396" cy="8527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Audible beep, tone, or click?</a:t>
          </a:r>
        </a:p>
      </dsp:txBody>
      <dsp:txXfrm>
        <a:off x="2076436" y="1003191"/>
        <a:ext cx="2073396" cy="852771"/>
      </dsp:txXfrm>
    </dsp:sp>
    <dsp:sp modelId="{67CC10A0-3C1C-4BF4-A57D-19898415C6BC}">
      <dsp:nvSpPr>
        <dsp:cNvPr id="0" name=""/>
        <dsp:cNvSpPr/>
      </dsp:nvSpPr>
      <dsp:spPr>
        <a:xfrm>
          <a:off x="4149832" y="1003191"/>
          <a:ext cx="2073396" cy="8527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Tactile click or vibration?</a:t>
          </a:r>
        </a:p>
      </dsp:txBody>
      <dsp:txXfrm>
        <a:off x="4149832" y="1003191"/>
        <a:ext cx="2073396" cy="8527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2582D1-BD3D-4CB6-BF11-AF1B3B9ABAFB}">
      <dsp:nvSpPr>
        <dsp:cNvPr id="0" name=""/>
        <dsp:cNvSpPr/>
      </dsp:nvSpPr>
      <dsp:spPr>
        <a:xfrm>
          <a:off x="2419474" y="1634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Goals</a:t>
          </a:r>
        </a:p>
      </dsp:txBody>
      <dsp:txXfrm>
        <a:off x="2539673" y="121833"/>
        <a:ext cx="580371" cy="580371"/>
      </dsp:txXfrm>
    </dsp:sp>
    <dsp:sp modelId="{7785DE0C-3783-4033-A8E0-1622FC520DD8}">
      <dsp:nvSpPr>
        <dsp:cNvPr id="0" name=""/>
        <dsp:cNvSpPr/>
      </dsp:nvSpPr>
      <dsp:spPr>
        <a:xfrm rot="1350000">
          <a:off x="3284321" y="506915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3286811" y="549801"/>
        <a:ext cx="152623" cy="166205"/>
      </dsp:txXfrm>
    </dsp:sp>
    <dsp:sp modelId="{4580F003-BFF9-4BC2-BAF3-358F48C994F6}">
      <dsp:nvSpPr>
        <dsp:cNvPr id="0" name=""/>
        <dsp:cNvSpPr/>
      </dsp:nvSpPr>
      <dsp:spPr>
        <a:xfrm>
          <a:off x="3557835" y="473158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Decide</a:t>
          </a:r>
        </a:p>
      </dsp:txBody>
      <dsp:txXfrm>
        <a:off x="3678034" y="593357"/>
        <a:ext cx="580371" cy="580371"/>
      </dsp:txXfrm>
    </dsp:sp>
    <dsp:sp modelId="{957DB05F-4E49-4949-90A8-BB061171C248}">
      <dsp:nvSpPr>
        <dsp:cNvPr id="0" name=""/>
        <dsp:cNvSpPr/>
      </dsp:nvSpPr>
      <dsp:spPr>
        <a:xfrm rot="4050000">
          <a:off x="4092604" y="1308518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4112793" y="1333705"/>
        <a:ext cx="152623" cy="166205"/>
      </dsp:txXfrm>
    </dsp:sp>
    <dsp:sp modelId="{15CB4374-2F63-4274-A17A-6CD45ABE9C16}">
      <dsp:nvSpPr>
        <dsp:cNvPr id="0" name=""/>
        <dsp:cNvSpPr/>
      </dsp:nvSpPr>
      <dsp:spPr>
        <a:xfrm>
          <a:off x="4029360" y="1611520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Seq.</a:t>
          </a:r>
        </a:p>
      </dsp:txBody>
      <dsp:txXfrm>
        <a:off x="4149559" y="1731719"/>
        <a:ext cx="580371" cy="580371"/>
      </dsp:txXfrm>
    </dsp:sp>
    <dsp:sp modelId="{6E50B8F4-FF8C-41E2-A917-A042CCA2947C}">
      <dsp:nvSpPr>
        <dsp:cNvPr id="0" name=""/>
        <dsp:cNvSpPr/>
      </dsp:nvSpPr>
      <dsp:spPr>
        <a:xfrm rot="6750000">
          <a:off x="4097327" y="2446879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4142548" y="2472066"/>
        <a:ext cx="152623" cy="166205"/>
      </dsp:txXfrm>
    </dsp:sp>
    <dsp:sp modelId="{F562DEEA-3D02-4838-ACDB-6CF3434C9AC9}">
      <dsp:nvSpPr>
        <dsp:cNvPr id="0" name=""/>
        <dsp:cNvSpPr/>
      </dsp:nvSpPr>
      <dsp:spPr>
        <a:xfrm>
          <a:off x="3557835" y="2749881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Execute</a:t>
          </a:r>
        </a:p>
      </dsp:txBody>
      <dsp:txXfrm>
        <a:off x="3678034" y="2870080"/>
        <a:ext cx="580371" cy="580371"/>
      </dsp:txXfrm>
    </dsp:sp>
    <dsp:sp modelId="{7126021A-7DA1-4274-A0EA-2DA002AF35C5}">
      <dsp:nvSpPr>
        <dsp:cNvPr id="0" name=""/>
        <dsp:cNvSpPr/>
      </dsp:nvSpPr>
      <dsp:spPr>
        <a:xfrm rot="9450000">
          <a:off x="3295723" y="3255162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3358643" y="3298048"/>
        <a:ext cx="152623" cy="166205"/>
      </dsp:txXfrm>
    </dsp:sp>
    <dsp:sp modelId="{E9CD8CD5-227B-45C0-91F0-0B25FA4528B3}">
      <dsp:nvSpPr>
        <dsp:cNvPr id="0" name=""/>
        <dsp:cNvSpPr/>
      </dsp:nvSpPr>
      <dsp:spPr>
        <a:xfrm>
          <a:off x="2419474" y="3221406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World</a:t>
          </a:r>
        </a:p>
      </dsp:txBody>
      <dsp:txXfrm>
        <a:off x="2539673" y="3341605"/>
        <a:ext cx="580371" cy="580371"/>
      </dsp:txXfrm>
    </dsp:sp>
    <dsp:sp modelId="{BE536C7E-929D-467E-96A0-89D5F3EB380A}">
      <dsp:nvSpPr>
        <dsp:cNvPr id="0" name=""/>
        <dsp:cNvSpPr/>
      </dsp:nvSpPr>
      <dsp:spPr>
        <a:xfrm rot="12150000">
          <a:off x="2157362" y="3259885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2220282" y="3327803"/>
        <a:ext cx="152623" cy="166205"/>
      </dsp:txXfrm>
    </dsp:sp>
    <dsp:sp modelId="{69162AFB-7022-4C09-A397-AE0F94985DF3}">
      <dsp:nvSpPr>
        <dsp:cNvPr id="0" name=""/>
        <dsp:cNvSpPr/>
      </dsp:nvSpPr>
      <dsp:spPr>
        <a:xfrm>
          <a:off x="1281112" y="2749881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Perceive</a:t>
          </a:r>
        </a:p>
      </dsp:txBody>
      <dsp:txXfrm>
        <a:off x="1401311" y="2870080"/>
        <a:ext cx="580371" cy="580371"/>
      </dsp:txXfrm>
    </dsp:sp>
    <dsp:sp modelId="{D974929A-CF95-45BB-BF4A-1694711FB685}">
      <dsp:nvSpPr>
        <dsp:cNvPr id="0" name=""/>
        <dsp:cNvSpPr/>
      </dsp:nvSpPr>
      <dsp:spPr>
        <a:xfrm rot="14850000">
          <a:off x="1349080" y="2458281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1394301" y="2543898"/>
        <a:ext cx="152623" cy="166205"/>
      </dsp:txXfrm>
    </dsp:sp>
    <dsp:sp modelId="{2B5E8EE7-8C85-4680-9854-74323E1E8554}">
      <dsp:nvSpPr>
        <dsp:cNvPr id="0" name=""/>
        <dsp:cNvSpPr/>
      </dsp:nvSpPr>
      <dsp:spPr>
        <a:xfrm>
          <a:off x="809588" y="1611520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Interpret</a:t>
          </a:r>
        </a:p>
      </dsp:txBody>
      <dsp:txXfrm>
        <a:off x="929787" y="1731719"/>
        <a:ext cx="580371" cy="580371"/>
      </dsp:txXfrm>
    </dsp:sp>
    <dsp:sp modelId="{D1322333-9873-4780-B2D2-3BE1EFE5BD2F}">
      <dsp:nvSpPr>
        <dsp:cNvPr id="0" name=""/>
        <dsp:cNvSpPr/>
      </dsp:nvSpPr>
      <dsp:spPr>
        <a:xfrm rot="17550000">
          <a:off x="1344357" y="1319920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1364546" y="1405537"/>
        <a:ext cx="152623" cy="166205"/>
      </dsp:txXfrm>
    </dsp:sp>
    <dsp:sp modelId="{68E3A6DB-0B22-472F-A27E-69C1A91C3DEF}">
      <dsp:nvSpPr>
        <dsp:cNvPr id="0" name=""/>
        <dsp:cNvSpPr/>
      </dsp:nvSpPr>
      <dsp:spPr>
        <a:xfrm>
          <a:off x="1281112" y="473158"/>
          <a:ext cx="820769" cy="8207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Evaluate</a:t>
          </a:r>
        </a:p>
      </dsp:txBody>
      <dsp:txXfrm>
        <a:off x="1401311" y="593357"/>
        <a:ext cx="580371" cy="580371"/>
      </dsp:txXfrm>
    </dsp:sp>
    <dsp:sp modelId="{07CBD9DA-160E-4932-B60F-54BDE60BD0DF}">
      <dsp:nvSpPr>
        <dsp:cNvPr id="0" name=""/>
        <dsp:cNvSpPr/>
      </dsp:nvSpPr>
      <dsp:spPr>
        <a:xfrm rot="20250000">
          <a:off x="2145960" y="511637"/>
          <a:ext cx="218033" cy="27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148450" y="579555"/>
        <a:ext cx="152623" cy="166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70CE27-7E79-405E-91E5-80176B5851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63789-09D4-4CA8-8885-275695702A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EABE6-FFD1-4BCD-B052-925C7759E93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4494F8-ED8E-48F6-A284-CA549688D7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BAE1-23B4-4FAB-AF54-AE510531DCF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AAD0F-05AD-4193-BC39-175916EFA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806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1A455-767F-42F5-A7B3-7129E6CB1B6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CC9D3-B8C1-46E7-99ED-37BB743D1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28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CC9D3-B8C1-46E7-99ED-37BB743D13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84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7FCFBD-560A-9E42-B066-06EB77B78F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623" t="9331" r="25525" b="2211"/>
          <a:stretch/>
        </p:blipFill>
        <p:spPr>
          <a:xfrm>
            <a:off x="4429124" y="0"/>
            <a:ext cx="7762875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1076C7B-F17B-A74F-8261-33D691D4E3CC}"/>
              </a:ext>
            </a:extLst>
          </p:cNvPr>
          <p:cNvSpPr/>
          <p:nvPr userDrawn="1"/>
        </p:nvSpPr>
        <p:spPr>
          <a:xfrm>
            <a:off x="0" y="0"/>
            <a:ext cx="2353901" cy="6858000"/>
          </a:xfrm>
          <a:prstGeom prst="rect">
            <a:avLst/>
          </a:prstGeom>
          <a:solidFill>
            <a:srgbClr val="AF1F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21F36471-D43A-5545-9660-EC5D7BD1E24A}"/>
              </a:ext>
            </a:extLst>
          </p:cNvPr>
          <p:cNvSpPr/>
          <p:nvPr userDrawn="1"/>
        </p:nvSpPr>
        <p:spPr>
          <a:xfrm flipH="1">
            <a:off x="0" y="0"/>
            <a:ext cx="8428776" cy="6858000"/>
          </a:xfrm>
          <a:prstGeom prst="parallelogram">
            <a:avLst/>
          </a:prstGeom>
          <a:solidFill>
            <a:srgbClr val="AF1F25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BD7C26-597B-3748-AE3E-CC4A6DC24A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593" y="1066007"/>
            <a:ext cx="6523397" cy="2387600"/>
          </a:xfrm>
        </p:spPr>
        <p:txBody>
          <a:bodyPr anchor="b"/>
          <a:lstStyle>
            <a:lvl1pPr algn="l">
              <a:defRPr sz="6000" spc="-1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58732D-1092-6042-95B1-2AFFFA28B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593" y="3590132"/>
            <a:ext cx="6859509" cy="1655762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rgbClr val="F1BE4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A232AA-6356-9945-9B1D-A7E3ADC881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06444"/>
            <a:ext cx="4279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492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68F44-D104-FD4B-93CC-37C78850E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FBF0A1-7FF2-804E-A07A-7A31BB8057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46635" y="987425"/>
            <a:ext cx="688816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33978-26CE-8F49-BC47-C48CBB2BFE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EF17BA-B1D2-0542-AFCD-ECC9D94C9A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56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5D29C-D9CF-BD47-8225-488DADE42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5" y="365125"/>
            <a:ext cx="11423374" cy="915035"/>
          </a:xfrm>
        </p:spPr>
        <p:txBody>
          <a:bodyPr>
            <a:no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E8562B-FFF7-4347-821D-D7CADE1D66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10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149597-D62F-094C-A3B2-A6A529FE2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549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801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99C622F-5490-12F2-08B4-AD4BD8125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8550"/>
          <a:stretch/>
        </p:blipFill>
        <p:spPr>
          <a:xfrm>
            <a:off x="6671313" y="0"/>
            <a:ext cx="5520687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923F6B-6F33-E947-A6D3-2442399EB3D9}"/>
              </a:ext>
            </a:extLst>
          </p:cNvPr>
          <p:cNvSpPr/>
          <p:nvPr userDrawn="1"/>
        </p:nvSpPr>
        <p:spPr>
          <a:xfrm>
            <a:off x="0" y="0"/>
            <a:ext cx="23539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D2E63B6A-C333-474E-8906-DC3C213FB6B8}"/>
              </a:ext>
            </a:extLst>
          </p:cNvPr>
          <p:cNvSpPr/>
          <p:nvPr userDrawn="1"/>
        </p:nvSpPr>
        <p:spPr>
          <a:xfrm flipH="1">
            <a:off x="0" y="0"/>
            <a:ext cx="8428776" cy="6858000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C1C4B-02C7-984E-A4E9-256B5F735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325563"/>
          </a:xfrm>
        </p:spPr>
        <p:txBody>
          <a:bodyPr>
            <a:norm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9A85970-1958-8844-852E-92CC3D275D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5915C9-CFEC-5E4E-BD9C-99BFD1863B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5869" y="6400800"/>
            <a:ext cx="2351313" cy="457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8E0DA5-25B9-CA40-B1EE-16E44EECCB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400800"/>
            <a:ext cx="1899138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183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15907D1-05B4-4F40-B4FC-ABC0BC7421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991" t="26056" r="2707" b="-2269"/>
          <a:stretch/>
        </p:blipFill>
        <p:spPr>
          <a:xfrm rot="5400000">
            <a:off x="6936019" y="1607525"/>
            <a:ext cx="6863506" cy="36484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036862-9F60-7847-ACB0-432A3FC372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255945"/>
            <a:ext cx="2500843" cy="6020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67C2D87-FAE5-F14C-9784-3CDA299AEBAA}"/>
              </a:ext>
            </a:extLst>
          </p:cNvPr>
          <p:cNvSpPr/>
          <p:nvPr userDrawn="1"/>
        </p:nvSpPr>
        <p:spPr>
          <a:xfrm>
            <a:off x="0" y="0"/>
            <a:ext cx="2353901" cy="6858000"/>
          </a:xfrm>
          <a:prstGeom prst="rect">
            <a:avLst/>
          </a:prstGeom>
          <a:solidFill>
            <a:srgbClr val="AF1F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B537FEC1-5F13-BC4D-87A5-0CCC7666752B}"/>
              </a:ext>
            </a:extLst>
          </p:cNvPr>
          <p:cNvSpPr/>
          <p:nvPr userDrawn="1"/>
        </p:nvSpPr>
        <p:spPr>
          <a:xfrm flipH="1">
            <a:off x="0" y="0"/>
            <a:ext cx="10529180" cy="6858000"/>
          </a:xfrm>
          <a:prstGeom prst="parallelogram">
            <a:avLst/>
          </a:prstGeom>
          <a:solidFill>
            <a:srgbClr val="AF1F25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703C785-7E0D-D446-9C52-7599CF196C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6967" y="1066007"/>
            <a:ext cx="6859509" cy="2387600"/>
          </a:xfrm>
        </p:spPr>
        <p:txBody>
          <a:bodyPr anchor="b">
            <a:noAutofit/>
          </a:bodyPr>
          <a:lstStyle>
            <a:lvl1pPr algn="l">
              <a:defRPr sz="4800"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204451E-BA7F-9647-8419-2BF6F3AF9B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6967" y="3590132"/>
            <a:ext cx="6859509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1BE4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B89C72-8386-7EBC-2A9F-E6005E54B2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6406444"/>
            <a:ext cx="4279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15907D1-05B4-4F40-B4FC-ABC0BC7421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031" t="3509" r="687" b="4209"/>
          <a:stretch/>
        </p:blipFill>
        <p:spPr>
          <a:xfrm>
            <a:off x="0" y="-2822"/>
            <a:ext cx="12192000" cy="686082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67C2D87-FAE5-F14C-9784-3CDA299AEBAA}"/>
              </a:ext>
            </a:extLst>
          </p:cNvPr>
          <p:cNvSpPr/>
          <p:nvPr userDrawn="1"/>
        </p:nvSpPr>
        <p:spPr>
          <a:xfrm>
            <a:off x="-1" y="1783079"/>
            <a:ext cx="2353901" cy="3291841"/>
          </a:xfrm>
          <a:prstGeom prst="rect">
            <a:avLst/>
          </a:prstGeom>
          <a:solidFill>
            <a:srgbClr val="AF1F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B537FEC1-5F13-BC4D-87A5-0CCC7666752B}"/>
              </a:ext>
            </a:extLst>
          </p:cNvPr>
          <p:cNvSpPr/>
          <p:nvPr userDrawn="1"/>
        </p:nvSpPr>
        <p:spPr>
          <a:xfrm flipH="1">
            <a:off x="184133" y="1783080"/>
            <a:ext cx="10529180" cy="3291840"/>
          </a:xfrm>
          <a:prstGeom prst="parallelogram">
            <a:avLst/>
          </a:prstGeom>
          <a:solidFill>
            <a:srgbClr val="AF1F25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703C785-7E0D-D446-9C52-7599CF196C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0219" y="1881051"/>
            <a:ext cx="8514757" cy="1962626"/>
          </a:xfrm>
        </p:spPr>
        <p:txBody>
          <a:bodyPr anchor="b">
            <a:noAutofit/>
          </a:bodyPr>
          <a:lstStyle>
            <a:lvl1pPr algn="l">
              <a:defRPr sz="4800"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204451E-BA7F-9647-8419-2BF6F3AF9B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219" y="4014650"/>
            <a:ext cx="8514757" cy="957944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1BE4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8FEA42-29F4-5E4D-903E-ECA73339BD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6406444"/>
            <a:ext cx="1899138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3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5309C63-A12F-054C-B0BE-FCE7885069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623" t="9331" r="25525" b="2211"/>
          <a:stretch/>
        </p:blipFill>
        <p:spPr>
          <a:xfrm>
            <a:off x="4429125" y="0"/>
            <a:ext cx="7762875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923F6B-6F33-E947-A6D3-2442399EB3D9}"/>
              </a:ext>
            </a:extLst>
          </p:cNvPr>
          <p:cNvSpPr/>
          <p:nvPr userDrawn="1"/>
        </p:nvSpPr>
        <p:spPr>
          <a:xfrm>
            <a:off x="0" y="0"/>
            <a:ext cx="23539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D2E63B6A-C333-474E-8906-DC3C213FB6B8}"/>
              </a:ext>
            </a:extLst>
          </p:cNvPr>
          <p:cNvSpPr/>
          <p:nvPr userDrawn="1"/>
        </p:nvSpPr>
        <p:spPr>
          <a:xfrm flipH="1">
            <a:off x="0" y="0"/>
            <a:ext cx="8428776" cy="6858000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C1C4B-02C7-984E-A4E9-256B5F735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594" y="365125"/>
            <a:ext cx="6172200" cy="915035"/>
          </a:xfrm>
        </p:spPr>
        <p:txBody>
          <a:bodyPr>
            <a:no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9A85970-1958-8844-852E-92CC3D275DF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5594" y="1422400"/>
            <a:ext cx="6564684" cy="4754563"/>
          </a:xfrm>
        </p:spPr>
        <p:txBody>
          <a:bodyPr/>
          <a:lstStyle>
            <a:lvl1pPr marL="460375" indent="-460375">
              <a:tabLst/>
              <a:defRPr>
                <a:solidFill>
                  <a:schemeClr val="tx1"/>
                </a:solidFill>
              </a:defRPr>
            </a:lvl1pPr>
            <a:lvl2pPr marL="808038" indent="-350838">
              <a:tabLst/>
              <a:defRPr>
                <a:solidFill>
                  <a:schemeClr val="tx1"/>
                </a:solidFill>
              </a:defRPr>
            </a:lvl2pPr>
            <a:lvl3pPr marL="1260475" indent="-346075">
              <a:tabLst/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8E0DA5-25B9-CA40-B1EE-16E44EECCB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406444"/>
            <a:ext cx="1899138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377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904C-ED73-8849-B236-602E14CFD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1" y="365125"/>
            <a:ext cx="11423374" cy="915035"/>
          </a:xfrm>
        </p:spPr>
        <p:txBody>
          <a:bodyPr>
            <a:no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160AD-BDDD-2841-9A78-9D654C875C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0451" y="1422400"/>
            <a:ext cx="11423374" cy="475456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FBFE5D-E11B-CE4A-8354-6DF1BDC7C0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79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904C-ED73-8849-B236-602E14CFD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1" y="365125"/>
            <a:ext cx="11423374" cy="915035"/>
          </a:xfrm>
        </p:spPr>
        <p:txBody>
          <a:bodyPr>
            <a:no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160AD-BDDD-2841-9A78-9D654C875C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0451" y="2100470"/>
            <a:ext cx="11423374" cy="407649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FBFE5D-E11B-CE4A-8354-6DF1BDC7C0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0DB9558-1166-EE4F-BC1B-DA572D3F766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70450" y="1389926"/>
            <a:ext cx="11423374" cy="505134"/>
          </a:xfrm>
        </p:spPr>
        <p:txBody>
          <a:bodyPr anchor="b">
            <a:no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91595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9B54E-AEAB-904D-B539-76BD0A63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1" y="365125"/>
            <a:ext cx="11423374" cy="915035"/>
          </a:xfrm>
        </p:spPr>
        <p:txBody>
          <a:bodyPr>
            <a:no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8850E-1E0C-A04A-B143-7E9C87A488D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0450" y="1424609"/>
            <a:ext cx="5486401" cy="475235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86F548-022E-094C-8190-A45D4CC7D69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07423" y="1424609"/>
            <a:ext cx="5486401" cy="475235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25BCFD-1C52-BF48-83EB-B1C36517E4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13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01D79-D9B4-2544-9A96-ACBD02AD1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6"/>
            <a:ext cx="11251097" cy="913710"/>
          </a:xfrm>
        </p:spPr>
        <p:txBody>
          <a:bodyPr>
            <a:no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C60329-0E20-D746-B2DF-F37D49DE2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69737"/>
            <a:ext cx="5540376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AF1F2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2FFEE9-6DEE-B64B-9DFD-A48C8ACBDDD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57200" y="2193648"/>
            <a:ext cx="5540376" cy="388247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5627E-EE23-A64A-A9B0-4E6DCE8474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69737"/>
            <a:ext cx="5536096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AF1F2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7ED9A4-5117-6F4B-9BA9-CB5C02918B9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193648"/>
            <a:ext cx="5536096" cy="388247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0CB8E8-F8A8-A34C-819D-C89D3C7021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68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D701C-CF35-3A4E-9FEB-C472A8466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D7FA8-3575-1945-838F-EC67ED93C0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46635" y="987425"/>
            <a:ext cx="6888165" cy="4873625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4757AC-DC27-894D-984D-C6D4F85F1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B06DA6-02A7-BA4D-B40F-5D99162308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59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1B7CCB-C550-4F45-836B-7E6D5274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6"/>
            <a:ext cx="11277601" cy="9137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D0BA4-73F1-7240-8735-AEEE9E8F7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422400"/>
            <a:ext cx="11277601" cy="4754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6193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3" r:id="rId3"/>
    <p:sldLayoutId id="2147483660" r:id="rId4"/>
    <p:sldLayoutId id="2147483650" r:id="rId5"/>
    <p:sldLayoutId id="2147483664" r:id="rId6"/>
    <p:sldLayoutId id="2147483652" r:id="rId7"/>
    <p:sldLayoutId id="2147483653" r:id="rId8"/>
    <p:sldLayoutId id="2147483656" r:id="rId9"/>
    <p:sldLayoutId id="2147483657" r:id="rId10"/>
    <p:sldLayoutId id="2147483654" r:id="rId11"/>
    <p:sldLayoutId id="2147483655" r:id="rId12"/>
    <p:sldLayoutId id="2147483661" r:id="rId13"/>
    <p:sldLayoutId id="214748366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rgbClr val="AF1F2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svg"/><Relationship Id="rId7" Type="http://schemas.openxmlformats.org/officeDocument/2006/relationships/image" Target="../media/image31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3.svg"/><Relationship Id="rId10" Type="http://schemas.openxmlformats.org/officeDocument/2006/relationships/image" Target="../media/image17.png"/><Relationship Id="rId4" Type="http://schemas.openxmlformats.org/officeDocument/2006/relationships/image" Target="../media/image22.png"/><Relationship Id="rId9" Type="http://schemas.openxmlformats.org/officeDocument/2006/relationships/image" Target="../media/image33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0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54E29-366F-604A-BCE9-D265DC577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594" y="2284899"/>
            <a:ext cx="6945392" cy="2387600"/>
          </a:xfrm>
        </p:spPr>
        <p:txBody>
          <a:bodyPr>
            <a:normAutofit/>
          </a:bodyPr>
          <a:lstStyle/>
          <a:p>
            <a:r>
              <a:rPr lang="en-US" sz="4800" dirty="0"/>
              <a:t>Designing for the Human Factors of AV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17CCB1-2162-4041-91F9-22EFC4CC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439" y="4563976"/>
            <a:ext cx="7538213" cy="1543816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dirty="0"/>
              <a:t>NW/MET</a:t>
            </a:r>
          </a:p>
          <a:p>
            <a:r>
              <a:rPr lang="en-US" dirty="0"/>
              <a:t>May 1, 2025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F8065AE-9F06-1780-2F86-B44BD9681632}"/>
              </a:ext>
            </a:extLst>
          </p:cNvPr>
          <p:cNvGrpSpPr/>
          <p:nvPr/>
        </p:nvGrpSpPr>
        <p:grpSpPr>
          <a:xfrm>
            <a:off x="577516" y="385248"/>
            <a:ext cx="2831432" cy="1756996"/>
            <a:chOff x="368969" y="288372"/>
            <a:chExt cx="2831432" cy="175699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A302993-798A-BE42-8BFD-5643D9558DFE}"/>
                </a:ext>
              </a:extLst>
            </p:cNvPr>
            <p:cNvSpPr/>
            <p:nvPr/>
          </p:nvSpPr>
          <p:spPr>
            <a:xfrm>
              <a:off x="368969" y="288372"/>
              <a:ext cx="2831432" cy="175699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7DB6306-7CE7-4F28-CD15-6BAF37C7599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542" b="24701"/>
            <a:stretch/>
          </p:blipFill>
          <p:spPr bwMode="auto">
            <a:xfrm>
              <a:off x="460398" y="348530"/>
              <a:ext cx="2648575" cy="1636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55175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3D3558-8693-813A-ACFA-3C4041F4A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Factors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96B0499-8469-8C9E-A778-EA58521C1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 factors is a field dedicated to understanding human </a:t>
            </a:r>
            <a:r>
              <a:rPr lang="en-US" u="sng" dirty="0"/>
              <a:t>behavior</a:t>
            </a:r>
            <a:r>
              <a:rPr lang="en-US" dirty="0"/>
              <a:t> and </a:t>
            </a:r>
            <a:r>
              <a:rPr lang="en-US" u="sng" dirty="0"/>
              <a:t>limitations</a:t>
            </a:r>
            <a:r>
              <a:rPr lang="en-US" dirty="0"/>
              <a:t> and then appropriately designing technology systems that are:</a:t>
            </a:r>
          </a:p>
          <a:p>
            <a:pPr lvl="1"/>
            <a:r>
              <a:rPr lang="en-US" dirty="0"/>
              <a:t>Safe</a:t>
            </a:r>
          </a:p>
          <a:p>
            <a:pPr lvl="1"/>
            <a:r>
              <a:rPr lang="en-US" dirty="0"/>
              <a:t>Effective</a:t>
            </a:r>
          </a:p>
          <a:p>
            <a:pPr lvl="1"/>
            <a:r>
              <a:rPr lang="en-US" dirty="0"/>
              <a:t>Efficient</a:t>
            </a:r>
          </a:p>
          <a:p>
            <a:pPr lvl="1"/>
            <a:r>
              <a:rPr lang="en-US" dirty="0"/>
              <a:t>Free of errors</a:t>
            </a:r>
          </a:p>
          <a:p>
            <a:r>
              <a:rPr lang="en-US" dirty="0"/>
              <a:t>Two key principles of human factors:</a:t>
            </a:r>
          </a:p>
          <a:p>
            <a:pPr lvl="1"/>
            <a:r>
              <a:rPr lang="en-US" dirty="0"/>
              <a:t>Know and honor thy user</a:t>
            </a:r>
          </a:p>
          <a:p>
            <a:pPr lvl="1"/>
            <a:r>
              <a:rPr lang="en-US" dirty="0"/>
              <a:t>Recognition of individual differences</a:t>
            </a:r>
          </a:p>
        </p:txBody>
      </p:sp>
      <p:pic>
        <p:nvPicPr>
          <p:cNvPr id="3" name="Picture 2" descr="A drawing of a person&#10;&#10;AI-generated content may be incorrect.">
            <a:extLst>
              <a:ext uri="{FF2B5EF4-FFF2-40B4-BE49-F238E27FC236}">
                <a16:creationId xmlns:a16="http://schemas.microsoft.com/office/drawing/2014/main" id="{54B7D1AB-9BE8-9929-F077-B52A7AC3C1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83" t="8141" r="5030" b="24351"/>
          <a:stretch/>
        </p:blipFill>
        <p:spPr>
          <a:xfrm>
            <a:off x="8376341" y="2406315"/>
            <a:ext cx="3345208" cy="3423501"/>
          </a:xfrm>
          <a:prstGeom prst="rect">
            <a:avLst/>
          </a:prstGeom>
        </p:spPr>
      </p:pic>
      <p:pic>
        <p:nvPicPr>
          <p:cNvPr id="7" name="Picture 6" descr="A blue brain with a blue background&#10;&#10;AI-generated content may be incorrect.">
            <a:extLst>
              <a:ext uri="{FF2B5EF4-FFF2-40B4-BE49-F238E27FC236}">
                <a16:creationId xmlns:a16="http://schemas.microsoft.com/office/drawing/2014/main" id="{BA22D256-8F2A-8726-29AD-1F6826020A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479" t="17544" r="11450" b="13128"/>
          <a:stretch/>
        </p:blipFill>
        <p:spPr>
          <a:xfrm>
            <a:off x="7792362" y="3953844"/>
            <a:ext cx="2439293" cy="222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55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DECD7-0BF4-7758-10A0-2E2F3852E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FAAF33-3F83-720A-2A1C-E58EB7B53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Handbook</a:t>
            </a:r>
          </a:p>
        </p:txBody>
      </p:sp>
      <p:pic>
        <p:nvPicPr>
          <p:cNvPr id="2050" name="Picture 2" descr="The Design of Everyday Things: Revised and Expanded Edition See more">
            <a:extLst>
              <a:ext uri="{FF2B5EF4-FFF2-40B4-BE49-F238E27FC236}">
                <a16:creationId xmlns:a16="http://schemas.microsoft.com/office/drawing/2014/main" id="{A895C1F3-1FB7-94B1-DE8A-DF1E6935E1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573" y="1280160"/>
            <a:ext cx="3171293" cy="475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222AFA-F9D1-3851-621B-1E8A39F66958}"/>
              </a:ext>
            </a:extLst>
          </p:cNvPr>
          <p:cNvSpPr txBox="1"/>
          <p:nvPr/>
        </p:nvSpPr>
        <p:spPr>
          <a:xfrm>
            <a:off x="5534526" y="2274838"/>
            <a:ext cx="5879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One key takeaway from the book is that there is no such thing as human error, it was just bad design.</a:t>
            </a:r>
          </a:p>
        </p:txBody>
      </p:sp>
    </p:spTree>
    <p:extLst>
      <p:ext uri="{BB962C8B-B14F-4D97-AF65-F5344CB8AC3E}">
        <p14:creationId xmlns:p14="http://schemas.microsoft.com/office/powerpoint/2010/main" val="2158626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E7F46-1A23-B455-B6E1-79013B6BB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22AAA9-2FC4-846D-EA00-B056726E68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Human Information Processing Model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111BDE2-E2EC-870B-1848-582051524E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974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51702-E971-AFB3-DC08-354FBB29D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8AD54B4-0A3C-CFF0-1FDE-2B6D82172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574" y="1159276"/>
            <a:ext cx="9257612" cy="521502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B4CF2D7-5370-B580-4BCD-C3EA15FA0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Information Processing Model</a:t>
            </a:r>
          </a:p>
        </p:txBody>
      </p:sp>
    </p:spTree>
    <p:extLst>
      <p:ext uri="{BB962C8B-B14F-4D97-AF65-F5344CB8AC3E}">
        <p14:creationId xmlns:p14="http://schemas.microsoft.com/office/powerpoint/2010/main" val="4123455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B096C-2745-CF7B-0A8E-0220C96CE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Sensory 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B3CE6-E8A2-EE48-8E64-7CFE784FB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6132480" cy="4754563"/>
          </a:xfrm>
        </p:spPr>
        <p:txBody>
          <a:bodyPr/>
          <a:lstStyle/>
          <a:p>
            <a:r>
              <a:rPr lang="en-US" dirty="0"/>
              <a:t>Humans have five basic senses:</a:t>
            </a:r>
          </a:p>
          <a:p>
            <a:pPr lvl="1"/>
            <a:r>
              <a:rPr lang="en-US" dirty="0"/>
              <a:t>Visual</a:t>
            </a:r>
          </a:p>
          <a:p>
            <a:pPr lvl="1"/>
            <a:r>
              <a:rPr lang="en-US" dirty="0"/>
              <a:t>Auditory</a:t>
            </a:r>
          </a:p>
          <a:p>
            <a:pPr lvl="1"/>
            <a:r>
              <a:rPr lang="en-US" dirty="0"/>
              <a:t>Olfactory (smell)</a:t>
            </a:r>
          </a:p>
          <a:p>
            <a:pPr lvl="1"/>
            <a:r>
              <a:rPr lang="en-US" dirty="0"/>
              <a:t>Gustatory (taste)</a:t>
            </a:r>
          </a:p>
          <a:p>
            <a:pPr lvl="1"/>
            <a:r>
              <a:rPr lang="en-US" dirty="0"/>
              <a:t>Haptic (touch)</a:t>
            </a:r>
          </a:p>
          <a:p>
            <a:r>
              <a:rPr lang="en-US" dirty="0"/>
              <a:t>However, others include proprioception/kinesthesis, vestibular, and temperature</a:t>
            </a:r>
          </a:p>
        </p:txBody>
      </p:sp>
      <p:pic>
        <p:nvPicPr>
          <p:cNvPr id="5" name="Graphic 4" descr="Lips outline">
            <a:extLst>
              <a:ext uri="{FF2B5EF4-FFF2-40B4-BE49-F238E27FC236}">
                <a16:creationId xmlns:a16="http://schemas.microsoft.com/office/drawing/2014/main" id="{93927E72-E5C5-642D-9287-8548CD9934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32269" y="2868360"/>
            <a:ext cx="1721280" cy="1721280"/>
          </a:xfrm>
          <a:prstGeom prst="rect">
            <a:avLst/>
          </a:prstGeom>
        </p:spPr>
      </p:pic>
      <p:pic>
        <p:nvPicPr>
          <p:cNvPr id="7" name="Graphic 6" descr="Touchscreen outline">
            <a:extLst>
              <a:ext uri="{FF2B5EF4-FFF2-40B4-BE49-F238E27FC236}">
                <a16:creationId xmlns:a16="http://schemas.microsoft.com/office/drawing/2014/main" id="{523ECA63-5737-BE1D-0191-0E3C0CC186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6893" y="4455684"/>
            <a:ext cx="1721279" cy="1721279"/>
          </a:xfrm>
          <a:prstGeom prst="rect">
            <a:avLst/>
          </a:prstGeom>
        </p:spPr>
      </p:pic>
      <p:pic>
        <p:nvPicPr>
          <p:cNvPr id="9" name="Graphic 8" descr="Nose outline">
            <a:extLst>
              <a:ext uri="{FF2B5EF4-FFF2-40B4-BE49-F238E27FC236}">
                <a16:creationId xmlns:a16="http://schemas.microsoft.com/office/drawing/2014/main" id="{D9EFEDA8-2521-FB83-7F2D-E27F8AA1B4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78328" y="3017501"/>
            <a:ext cx="1572139" cy="1572139"/>
          </a:xfrm>
          <a:prstGeom prst="rect">
            <a:avLst/>
          </a:prstGeom>
        </p:spPr>
      </p:pic>
      <p:pic>
        <p:nvPicPr>
          <p:cNvPr id="11" name="Graphic 10" descr="Ear outline">
            <a:extLst>
              <a:ext uri="{FF2B5EF4-FFF2-40B4-BE49-F238E27FC236}">
                <a16:creationId xmlns:a16="http://schemas.microsoft.com/office/drawing/2014/main" id="{AFB40461-12C6-117E-FF09-F79AC0A581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86132" y="1280160"/>
            <a:ext cx="1813554" cy="1813554"/>
          </a:xfrm>
          <a:prstGeom prst="rect">
            <a:avLst/>
          </a:prstGeom>
        </p:spPr>
      </p:pic>
      <p:pic>
        <p:nvPicPr>
          <p:cNvPr id="13" name="Graphic 12" descr="Eye outline">
            <a:extLst>
              <a:ext uri="{FF2B5EF4-FFF2-40B4-BE49-F238E27FC236}">
                <a16:creationId xmlns:a16="http://schemas.microsoft.com/office/drawing/2014/main" id="{AB706160-AAE6-1D61-F56D-DE056E410A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46000" y="1360004"/>
            <a:ext cx="1836796" cy="183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241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54EB9-14B9-4725-0DE0-73BE40ECE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6F4E2-1CDB-53BF-3EB0-BE6748958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Term Sensory Store (STSS)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6F920-A2C1-0886-6755-5D1CBB1BB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sense has a certain residual “memory” that does not require any attention resources – called sensory registry</a:t>
            </a:r>
          </a:p>
          <a:p>
            <a:pPr lvl="1"/>
            <a:r>
              <a:rPr lang="en-US" dirty="0"/>
              <a:t>Holds information after stimulus has ended</a:t>
            </a:r>
          </a:p>
          <a:p>
            <a:pPr lvl="1"/>
            <a:r>
              <a:rPr lang="en-US" dirty="0"/>
              <a:t>Short – visual possibly 1 second; auditory – 100-300ms</a:t>
            </a:r>
          </a:p>
          <a:p>
            <a:r>
              <a:rPr lang="en-US" dirty="0"/>
              <a:t>Attention resources needed to move information from the registry to perception</a:t>
            </a:r>
          </a:p>
          <a:p>
            <a:r>
              <a:rPr lang="en-US" dirty="0"/>
              <a:t>Then long-term memory is needed to encode it into something known – “what is it?”</a:t>
            </a:r>
          </a:p>
        </p:txBody>
      </p:sp>
    </p:spTree>
    <p:extLst>
      <p:ext uri="{BB962C8B-B14F-4D97-AF65-F5344CB8AC3E}">
        <p14:creationId xmlns:p14="http://schemas.microsoft.com/office/powerpoint/2010/main" val="2785096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736D4-400A-435C-995D-9CE44BD58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Down and Bottom Up 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439D8-692A-C608-28C3-3948DDB44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4187813" cy="4754563"/>
          </a:xfrm>
        </p:spPr>
        <p:txBody>
          <a:bodyPr/>
          <a:lstStyle/>
          <a:p>
            <a:r>
              <a:rPr lang="en-US" dirty="0"/>
              <a:t>Bottom up – people receive information about the world into their senses</a:t>
            </a:r>
          </a:p>
          <a:p>
            <a:r>
              <a:rPr lang="en-US" dirty="0"/>
              <a:t>Top down – people have an amount of expectancy from experiences in their past – need to take advantage of this</a:t>
            </a:r>
          </a:p>
          <a:p>
            <a:endParaRPr lang="en-US" dirty="0"/>
          </a:p>
        </p:txBody>
      </p:sp>
      <p:pic>
        <p:nvPicPr>
          <p:cNvPr id="5" name="Graphic 4" descr="Hand outline">
            <a:extLst>
              <a:ext uri="{FF2B5EF4-FFF2-40B4-BE49-F238E27FC236}">
                <a16:creationId xmlns:a16="http://schemas.microsoft.com/office/drawing/2014/main" id="{47264FE9-D7F4-7E4B-043C-C7F4CB210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1381" y="5098421"/>
            <a:ext cx="914400" cy="914400"/>
          </a:xfrm>
          <a:prstGeom prst="rect">
            <a:avLst/>
          </a:prstGeom>
        </p:spPr>
      </p:pic>
      <p:pic>
        <p:nvPicPr>
          <p:cNvPr id="7" name="Graphic 6" descr="Nose outline">
            <a:extLst>
              <a:ext uri="{FF2B5EF4-FFF2-40B4-BE49-F238E27FC236}">
                <a16:creationId xmlns:a16="http://schemas.microsoft.com/office/drawing/2014/main" id="{074BDF7B-2AA2-E18C-7903-9C9046A37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40916" y="4235570"/>
            <a:ext cx="914400" cy="914400"/>
          </a:xfrm>
          <a:prstGeom prst="rect">
            <a:avLst/>
          </a:prstGeom>
        </p:spPr>
      </p:pic>
      <p:pic>
        <p:nvPicPr>
          <p:cNvPr id="9" name="Graphic 8" descr="Ear with solid fill">
            <a:extLst>
              <a:ext uri="{FF2B5EF4-FFF2-40B4-BE49-F238E27FC236}">
                <a16:creationId xmlns:a16="http://schemas.microsoft.com/office/drawing/2014/main" id="{26F2CB8B-1709-88E2-2035-ED073247F9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26516" y="4377408"/>
            <a:ext cx="914400" cy="914400"/>
          </a:xfrm>
          <a:prstGeom prst="rect">
            <a:avLst/>
          </a:prstGeom>
        </p:spPr>
      </p:pic>
      <p:pic>
        <p:nvPicPr>
          <p:cNvPr id="11" name="Graphic 10" descr="Eyes with solid fill">
            <a:extLst>
              <a:ext uri="{FF2B5EF4-FFF2-40B4-BE49-F238E27FC236}">
                <a16:creationId xmlns:a16="http://schemas.microsoft.com/office/drawing/2014/main" id="{D40FE976-0D26-1BE5-13A1-B16F62586C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81600" y="5220408"/>
            <a:ext cx="914400" cy="914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3E08FF-5381-9F73-7B0B-FE6B31D0D06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19454" r="40326" b="23643"/>
          <a:stretch/>
        </p:blipFill>
        <p:spPr>
          <a:xfrm>
            <a:off x="5356981" y="1481321"/>
            <a:ext cx="5524437" cy="296748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A1D5350-5660-400C-389C-6270ADE6F4AF}"/>
              </a:ext>
            </a:extLst>
          </p:cNvPr>
          <p:cNvSpPr/>
          <p:nvPr/>
        </p:nvSpPr>
        <p:spPr>
          <a:xfrm>
            <a:off x="7533738" y="3257296"/>
            <a:ext cx="1230700" cy="978274"/>
          </a:xfrm>
          <a:prstGeom prst="rect">
            <a:avLst/>
          </a:prstGeom>
          <a:solidFill>
            <a:srgbClr val="C8102E">
              <a:alpha val="3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B84B5E-BB4D-6F64-A77D-AFCAABFBF988}"/>
              </a:ext>
            </a:extLst>
          </p:cNvPr>
          <p:cNvSpPr/>
          <p:nvPr/>
        </p:nvSpPr>
        <p:spPr>
          <a:xfrm>
            <a:off x="6366294" y="1280160"/>
            <a:ext cx="1820174" cy="19066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D01A94-DB59-2388-9276-4DB18CE4B1C8}"/>
              </a:ext>
            </a:extLst>
          </p:cNvPr>
          <p:cNvSpPr/>
          <p:nvPr/>
        </p:nvSpPr>
        <p:spPr>
          <a:xfrm>
            <a:off x="8790315" y="2544794"/>
            <a:ext cx="2277373" cy="1976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201F51-21A8-28A3-1B72-9499D8579BE5}"/>
              </a:ext>
            </a:extLst>
          </p:cNvPr>
          <p:cNvSpPr/>
          <p:nvPr/>
        </p:nvSpPr>
        <p:spPr>
          <a:xfrm>
            <a:off x="7034839" y="2851770"/>
            <a:ext cx="483083" cy="531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F9727C0-7C02-6463-196A-3A3B8FDE181D}"/>
              </a:ext>
            </a:extLst>
          </p:cNvPr>
          <p:cNvSpPr/>
          <p:nvPr/>
        </p:nvSpPr>
        <p:spPr>
          <a:xfrm>
            <a:off x="8164074" y="1408933"/>
            <a:ext cx="1161078" cy="763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F996128C-FA13-1131-117B-02CCCFEC0823}"/>
              </a:ext>
            </a:extLst>
          </p:cNvPr>
          <p:cNvSpPr/>
          <p:nvPr/>
        </p:nvSpPr>
        <p:spPr>
          <a:xfrm rot="7812628">
            <a:off x="8787132" y="2850297"/>
            <a:ext cx="1343459" cy="7416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7AA878B2-FA49-D3E4-1BC2-AFFF53C11B2D}"/>
              </a:ext>
            </a:extLst>
          </p:cNvPr>
          <p:cNvSpPr/>
          <p:nvPr/>
        </p:nvSpPr>
        <p:spPr>
          <a:xfrm rot="18783090">
            <a:off x="6954361" y="4590259"/>
            <a:ext cx="1343459" cy="7416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75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2D18F-47AB-7871-7969-E970A9F53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Top-Down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BCF89-DC3F-E3FA-1C85-88CFEB2E6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what you want to see or hear what you want to hear</a:t>
            </a:r>
          </a:p>
          <a:p>
            <a:r>
              <a:rPr lang="en-US" dirty="0"/>
              <a:t>Read the following: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Red</a:t>
            </a:r>
            <a:r>
              <a:rPr lang="en-US" dirty="0"/>
              <a:t>, </a:t>
            </a:r>
            <a:r>
              <a:rPr lang="en-US" dirty="0">
                <a:solidFill>
                  <a:srgbClr val="00B050"/>
                </a:solidFill>
              </a:rPr>
              <a:t>Green</a:t>
            </a:r>
            <a:r>
              <a:rPr lang="en-US" dirty="0"/>
              <a:t>, </a:t>
            </a:r>
            <a:r>
              <a:rPr lang="en-US" dirty="0">
                <a:solidFill>
                  <a:srgbClr val="0070C0"/>
                </a:solidFill>
              </a:rPr>
              <a:t>Blue</a:t>
            </a:r>
            <a:r>
              <a:rPr lang="en-US" dirty="0"/>
              <a:t>, </a:t>
            </a:r>
            <a:r>
              <a:rPr lang="en-US" dirty="0">
                <a:solidFill>
                  <a:srgbClr val="FFFF00"/>
                </a:solidFill>
              </a:rPr>
              <a:t>Yellow</a:t>
            </a:r>
            <a:r>
              <a:rPr lang="en-US" dirty="0"/>
              <a:t>, </a:t>
            </a:r>
            <a:r>
              <a:rPr lang="en-US" dirty="0">
                <a:solidFill>
                  <a:srgbClr val="7030A0"/>
                </a:solidFill>
              </a:rPr>
              <a:t>Purple</a:t>
            </a:r>
            <a:r>
              <a:rPr lang="en-US" dirty="0"/>
              <a:t>, </a:t>
            </a:r>
            <a:r>
              <a:rPr lang="en-US" dirty="0">
                <a:solidFill>
                  <a:srgbClr val="FFC000"/>
                </a:solidFill>
              </a:rPr>
              <a:t>Orange</a:t>
            </a:r>
          </a:p>
          <a:p>
            <a:r>
              <a:rPr lang="en-US" dirty="0"/>
              <a:t>Now, read the following: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Yellow</a:t>
            </a:r>
            <a:r>
              <a:rPr lang="en-US" dirty="0"/>
              <a:t>, </a:t>
            </a:r>
            <a:r>
              <a:rPr lang="en-US" dirty="0">
                <a:solidFill>
                  <a:srgbClr val="7030A0"/>
                </a:solidFill>
              </a:rPr>
              <a:t>Green</a:t>
            </a:r>
            <a:r>
              <a:rPr lang="en-US" dirty="0"/>
              <a:t>, </a:t>
            </a:r>
            <a:r>
              <a:rPr lang="en-US" dirty="0">
                <a:solidFill>
                  <a:srgbClr val="FFFF00"/>
                </a:solidFill>
              </a:rPr>
              <a:t>Red</a:t>
            </a:r>
            <a:r>
              <a:rPr lang="en-US" dirty="0"/>
              <a:t>, </a:t>
            </a:r>
            <a:r>
              <a:rPr lang="en-US" dirty="0">
                <a:solidFill>
                  <a:srgbClr val="00B050"/>
                </a:solidFill>
              </a:rPr>
              <a:t>Orange</a:t>
            </a:r>
            <a:r>
              <a:rPr lang="en-US" dirty="0"/>
              <a:t>, </a:t>
            </a:r>
            <a:r>
              <a:rPr lang="en-US" dirty="0">
                <a:solidFill>
                  <a:srgbClr val="FFC000"/>
                </a:solidFill>
              </a:rPr>
              <a:t>Blue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Purple</a:t>
            </a:r>
            <a:endParaRPr lang="en-US" dirty="0"/>
          </a:p>
          <a:p>
            <a:r>
              <a:rPr lang="en-US" dirty="0"/>
              <a:t>Without any other context, what do these colors represent: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Red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Green</a:t>
            </a:r>
          </a:p>
          <a:p>
            <a:r>
              <a:rPr lang="en-US" dirty="0"/>
              <a:t>What do these shapes represent:</a:t>
            </a:r>
          </a:p>
        </p:txBody>
      </p:sp>
      <p:sp>
        <p:nvSpPr>
          <p:cNvPr id="4" name="Octagon 3">
            <a:extLst>
              <a:ext uri="{FF2B5EF4-FFF2-40B4-BE49-F238E27FC236}">
                <a16:creationId xmlns:a16="http://schemas.microsoft.com/office/drawing/2014/main" id="{90AB3822-0E97-03D3-EC5D-03C8AFC8B8DD}"/>
              </a:ext>
            </a:extLst>
          </p:cNvPr>
          <p:cNvSpPr/>
          <p:nvPr/>
        </p:nvSpPr>
        <p:spPr>
          <a:xfrm>
            <a:off x="6564702" y="5158596"/>
            <a:ext cx="948906" cy="915035"/>
          </a:xfrm>
          <a:prstGeom prst="octagon">
            <a:avLst/>
          </a:prstGeom>
          <a:noFill/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BF8B7DD2-526F-6C1E-DD1F-8EF948D26B30}"/>
              </a:ext>
            </a:extLst>
          </p:cNvPr>
          <p:cNvSpPr/>
          <p:nvPr/>
        </p:nvSpPr>
        <p:spPr>
          <a:xfrm rot="10800000">
            <a:off x="7927675" y="5098211"/>
            <a:ext cx="1190446" cy="975420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44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828D0-7012-6255-FBC8-86FF38AE2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1" y="365125"/>
            <a:ext cx="11423374" cy="915035"/>
          </a:xfrm>
        </p:spPr>
        <p:txBody>
          <a:bodyPr anchor="b">
            <a:normAutofit/>
          </a:bodyPr>
          <a:lstStyle/>
          <a:p>
            <a:r>
              <a:rPr lang="en-US" dirty="0"/>
              <a:t>Situational Awareness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D0037455-1D8D-D07B-3903-051A07D1DC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9240521"/>
              </p:ext>
            </p:extLst>
          </p:nvPr>
        </p:nvGraphicFramePr>
        <p:xfrm>
          <a:off x="470451" y="1422400"/>
          <a:ext cx="6777372" cy="475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People sitting in front of computers&#10;&#10;AI-generated content may be incorrect.">
            <a:extLst>
              <a:ext uri="{FF2B5EF4-FFF2-40B4-BE49-F238E27FC236}">
                <a16:creationId xmlns:a16="http://schemas.microsoft.com/office/drawing/2014/main" id="{2A0DD92C-62ED-19D8-1A84-F5EB1269B7C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8979" r="26017" b="-2"/>
          <a:stretch/>
        </p:blipFill>
        <p:spPr>
          <a:xfrm>
            <a:off x="7486432" y="1424609"/>
            <a:ext cx="4487395" cy="47523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1021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C7904-238C-8EEE-16FD-1E573BD73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Situational Awareness</a:t>
            </a:r>
          </a:p>
        </p:txBody>
      </p:sp>
      <p:pic>
        <p:nvPicPr>
          <p:cNvPr id="5" name="Content Placeholder 4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69F0052A-4DB6-9611-0ACD-094491E40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2016" y="1422400"/>
            <a:ext cx="6339417" cy="4754563"/>
          </a:xfrm>
        </p:spPr>
      </p:pic>
    </p:spTree>
    <p:extLst>
      <p:ext uri="{BB962C8B-B14F-4D97-AF65-F5344CB8AC3E}">
        <p14:creationId xmlns:p14="http://schemas.microsoft.com/office/powerpoint/2010/main" val="3668250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5594" y="1984075"/>
            <a:ext cx="6564684" cy="4192888"/>
          </a:xfrm>
        </p:spPr>
        <p:txBody>
          <a:bodyPr>
            <a:normAutofit/>
          </a:bodyPr>
          <a:lstStyle/>
          <a:p>
            <a:r>
              <a:rPr lang="en-US" dirty="0"/>
              <a:t>About Me &amp; Shameless Plugs</a:t>
            </a:r>
          </a:p>
          <a:p>
            <a:r>
              <a:rPr lang="en-US" dirty="0"/>
              <a:t>Human Information Processing Model</a:t>
            </a:r>
          </a:p>
          <a:p>
            <a:r>
              <a:rPr lang="en-US" dirty="0"/>
              <a:t>Seven Stages of Action</a:t>
            </a:r>
          </a:p>
          <a:p>
            <a:r>
              <a:rPr lang="en-US" dirty="0"/>
              <a:t>Overcoming the “Gulfs”</a:t>
            </a:r>
          </a:p>
          <a:p>
            <a:r>
              <a:rPr lang="en-US" dirty="0"/>
              <a:t>Q&amp;A</a:t>
            </a:r>
          </a:p>
        </p:txBody>
      </p:sp>
      <p:pic>
        <p:nvPicPr>
          <p:cNvPr id="5" name="Picture 4" descr="A clock tower in the distance&#10;&#10;AI-generated content may be incorrect.">
            <a:extLst>
              <a:ext uri="{FF2B5EF4-FFF2-40B4-BE49-F238E27FC236}">
                <a16:creationId xmlns:a16="http://schemas.microsoft.com/office/drawing/2014/main" id="{9196B8E8-59DC-C9EE-018F-384C8B6B8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795" y="0"/>
            <a:ext cx="5554206" cy="833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98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25CF6-3D9A-E88C-D9A8-FA033DAB9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F5CB96-5824-947E-9E8F-926A11D8A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0" y="1422400"/>
            <a:ext cx="6367671" cy="4754563"/>
          </a:xfrm>
        </p:spPr>
        <p:txBody>
          <a:bodyPr/>
          <a:lstStyle/>
          <a:p>
            <a:r>
              <a:rPr lang="en-US" dirty="0"/>
              <a:t>Heuristics</a:t>
            </a:r>
          </a:p>
          <a:p>
            <a:pPr lvl="1"/>
            <a:r>
              <a:rPr lang="en-US" dirty="0"/>
              <a:t>Heuristics = mental short-cut</a:t>
            </a:r>
          </a:p>
          <a:p>
            <a:pPr lvl="1"/>
            <a:r>
              <a:rPr lang="en-US" dirty="0"/>
              <a:t>Humans have limitations, so we take advantage of simplifications</a:t>
            </a:r>
          </a:p>
          <a:p>
            <a:r>
              <a:rPr lang="en-US" dirty="0"/>
              <a:t>Types:</a:t>
            </a:r>
          </a:p>
          <a:p>
            <a:pPr lvl="1"/>
            <a:r>
              <a:rPr lang="en-US" dirty="0"/>
              <a:t>Representativeness</a:t>
            </a:r>
          </a:p>
          <a:p>
            <a:pPr lvl="1"/>
            <a:r>
              <a:rPr lang="en-US" dirty="0"/>
              <a:t>Availability</a:t>
            </a:r>
          </a:p>
          <a:p>
            <a:r>
              <a:rPr lang="en-US" dirty="0"/>
              <a:t>Biases</a:t>
            </a:r>
          </a:p>
          <a:p>
            <a:pPr lvl="1"/>
            <a:r>
              <a:rPr lang="en-US" dirty="0"/>
              <a:t>Overconfidence Bias</a:t>
            </a:r>
          </a:p>
          <a:p>
            <a:pPr lvl="1"/>
            <a:r>
              <a:rPr lang="en-US" dirty="0"/>
              <a:t>Anchoring Heuristics</a:t>
            </a:r>
          </a:p>
          <a:p>
            <a:pPr lvl="2"/>
            <a:r>
              <a:rPr lang="en-US" dirty="0"/>
              <a:t>First Impressions</a:t>
            </a:r>
          </a:p>
          <a:p>
            <a:pPr lvl="1"/>
            <a:r>
              <a:rPr lang="en-US" dirty="0"/>
              <a:t>Confirmation Bias</a:t>
            </a:r>
          </a:p>
          <a:p>
            <a:endParaRPr lang="en-US" dirty="0"/>
          </a:p>
        </p:txBody>
      </p:sp>
      <p:pic>
        <p:nvPicPr>
          <p:cNvPr id="7" name="Picture 6" descr="Puzzles in brain">
            <a:extLst>
              <a:ext uri="{FF2B5EF4-FFF2-40B4-BE49-F238E27FC236}">
                <a16:creationId xmlns:a16="http://schemas.microsoft.com/office/drawing/2014/main" id="{45AC901C-D8D1-B508-7CF9-28E8A469A9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11" r="17019"/>
          <a:stretch/>
        </p:blipFill>
        <p:spPr>
          <a:xfrm>
            <a:off x="6838121" y="1421217"/>
            <a:ext cx="4912962" cy="475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81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59ED5-DFDD-EAD2-60F2-89ED85AE4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24C547-0893-D59F-A894-B8E40B19D1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Seven Stages of Action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FE44AF4-108C-236A-8607-E4333A6D8A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35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367F4-1E00-07BB-D7ED-2333A08EF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3FC38F-FFED-4889-6F8F-BA2FEA2CD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1" y="365125"/>
            <a:ext cx="2546287" cy="1729398"/>
          </a:xfrm>
        </p:spPr>
        <p:txBody>
          <a:bodyPr/>
          <a:lstStyle/>
          <a:p>
            <a:r>
              <a:rPr lang="en-US" dirty="0"/>
              <a:t>Seven Stages of Action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EC4D1AB-D846-74B0-7635-FD08952F5A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730583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EA6B62-B9B9-D3AE-EE6C-F69FEDCC57B0}"/>
              </a:ext>
            </a:extLst>
          </p:cNvPr>
          <p:cNvSpPr/>
          <p:nvPr/>
        </p:nvSpPr>
        <p:spPr>
          <a:xfrm>
            <a:off x="5408246" y="72048"/>
            <a:ext cx="1375508" cy="58615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Show Laptop on Projector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0378BA1-17FC-3E67-4C7A-58C19F45209E}"/>
              </a:ext>
            </a:extLst>
          </p:cNvPr>
          <p:cNvSpPr/>
          <p:nvPr/>
        </p:nvSpPr>
        <p:spPr>
          <a:xfrm>
            <a:off x="8229600" y="1327842"/>
            <a:ext cx="1375508" cy="58615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Decide to turn on AV system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ECA027D-E0E1-DE17-0769-9AD114DA370A}"/>
              </a:ext>
            </a:extLst>
          </p:cNvPr>
          <p:cNvSpPr/>
          <p:nvPr/>
        </p:nvSpPr>
        <p:spPr>
          <a:xfrm>
            <a:off x="8917354" y="3135922"/>
            <a:ext cx="1375508" cy="58615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Determine the steps to take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4A6895B-C4C4-7AFF-AF70-E10C1B50065E}"/>
              </a:ext>
            </a:extLst>
          </p:cNvPr>
          <p:cNvSpPr/>
          <p:nvPr/>
        </p:nvSpPr>
        <p:spPr>
          <a:xfrm>
            <a:off x="8229600" y="4969404"/>
            <a:ext cx="1375508" cy="58615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Push buttons on touchpanel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7B90C2D-7357-A5C5-A2FD-B2AD61F7A9E9}"/>
              </a:ext>
            </a:extLst>
          </p:cNvPr>
          <p:cNvSpPr/>
          <p:nvPr/>
        </p:nvSpPr>
        <p:spPr>
          <a:xfrm>
            <a:off x="6611814" y="5766574"/>
            <a:ext cx="1484923" cy="58615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User, Room, and AV System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174FF89-05D7-F353-ACAF-C7CE0EBE8445}"/>
              </a:ext>
            </a:extLst>
          </p:cNvPr>
          <p:cNvSpPr/>
          <p:nvPr/>
        </p:nvSpPr>
        <p:spPr>
          <a:xfrm>
            <a:off x="1625600" y="4763478"/>
            <a:ext cx="2336801" cy="9784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See indicator on touchpanel? See projector turning on? See laptop image on screen?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A26E9CC-0532-9712-3F9A-EB4214A980FA}"/>
              </a:ext>
            </a:extLst>
          </p:cNvPr>
          <p:cNvSpPr/>
          <p:nvPr/>
        </p:nvSpPr>
        <p:spPr>
          <a:xfrm>
            <a:off x="937845" y="2915138"/>
            <a:ext cx="2336801" cy="80693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Green indicator means what? Source button highlighted means what?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16D6729-272F-B688-AB90-A502F9D0613D}"/>
              </a:ext>
            </a:extLst>
          </p:cNvPr>
          <p:cNvSpPr/>
          <p:nvPr/>
        </p:nvSpPr>
        <p:spPr>
          <a:xfrm>
            <a:off x="2461846" y="1727201"/>
            <a:ext cx="1500554" cy="69186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Is my laptop image on the screen?</a:t>
            </a:r>
          </a:p>
        </p:txBody>
      </p:sp>
    </p:spTree>
    <p:extLst>
      <p:ext uri="{BB962C8B-B14F-4D97-AF65-F5344CB8AC3E}">
        <p14:creationId xmlns:p14="http://schemas.microsoft.com/office/powerpoint/2010/main" val="291305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2582D1-BD3D-4CB6-BF11-AF1B3B9ABA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BB2582D1-BD3D-4CB6-BF11-AF1B3B9ABA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785DE0C-3783-4033-A8E0-1622FC520D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7785DE0C-3783-4033-A8E0-1622FC520D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80F003-BFF9-4BC2-BAF3-358F48C994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4580F003-BFF9-4BC2-BAF3-358F48C994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7DB05F-4E49-4949-90A8-BB061171C2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graphicEl>
                                              <a:dgm id="{957DB05F-4E49-4949-90A8-BB061171C2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5CB4374-2F63-4274-A17A-6CD45ABE9C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15CB4374-2F63-4274-A17A-6CD45ABE9C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E50B8F4-FF8C-41E2-A917-A042CCA29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6E50B8F4-FF8C-41E2-A917-A042CCA29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62DEEA-3D02-4838-ACDB-6CF3434C9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F562DEEA-3D02-4838-ACDB-6CF3434C9A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126021A-7DA1-4274-A0EA-2DA002AF3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7126021A-7DA1-4274-A0EA-2DA002AF3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CD8CD5-227B-45C0-91F0-0B25FA4528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E9CD8CD5-227B-45C0-91F0-0B25FA4528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36C7E-929D-467E-96A0-89D5F3EB38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BE536C7E-929D-467E-96A0-89D5F3EB38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162AFB-7022-4C09-A397-AE0F94985D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69162AFB-7022-4C09-A397-AE0F94985D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974929A-CF95-45BB-BF4A-1694711FB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D974929A-CF95-45BB-BF4A-1694711FB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B5E8EE7-8C85-4680-9854-74323E1E85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">
                                            <p:graphicEl>
                                              <a:dgm id="{2B5E8EE7-8C85-4680-9854-74323E1E85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322333-9873-4780-B2D2-3BE1EFE5BD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1322333-9873-4780-B2D2-3BE1EFE5BD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E3A6DB-0B22-472F-A27E-69C1A91C3D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">
                                            <p:graphicEl>
                                              <a:dgm id="{68E3A6DB-0B22-472F-A27E-69C1A91C3D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BD9DA-160E-4932-B60F-54BDE60BD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">
                                            <p:graphicEl>
                                              <a:dgm id="{07CBD9DA-160E-4932-B60F-54BDE60BD0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86006-D97C-3008-9A58-711D9D8FF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8AD0797-42CE-B8A5-DC7A-E1DCCEA99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574" y="1159276"/>
            <a:ext cx="9257612" cy="521502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3862116-6FF2-9D88-2182-80BB8CC15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Information Processing Model</a:t>
            </a:r>
          </a:p>
        </p:txBody>
      </p:sp>
    </p:spTree>
    <p:extLst>
      <p:ext uri="{BB962C8B-B14F-4D97-AF65-F5344CB8AC3E}">
        <p14:creationId xmlns:p14="http://schemas.microsoft.com/office/powerpoint/2010/main" val="2878886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5142F-7D5A-A034-447B-5B0701374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60A897-7E1A-7058-B956-5F45BF070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404" y="212725"/>
            <a:ext cx="2891314" cy="1257487"/>
          </a:xfrm>
        </p:spPr>
        <p:txBody>
          <a:bodyPr/>
          <a:lstStyle/>
          <a:p>
            <a:r>
              <a:rPr lang="en-US" dirty="0"/>
              <a:t>Gulf of Evaluation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772AF4B-37AD-6178-6778-3CF4890173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577415"/>
              </p:ext>
            </p:extLst>
          </p:nvPr>
        </p:nvGraphicFramePr>
        <p:xfrm>
          <a:off x="7007412" y="432835"/>
          <a:ext cx="5659718" cy="4043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5F31AC5F-A93F-B060-7C30-66AAFE3D7665}"/>
              </a:ext>
            </a:extLst>
          </p:cNvPr>
          <p:cNvSpPr txBox="1"/>
          <p:nvPr/>
        </p:nvSpPr>
        <p:spPr>
          <a:xfrm>
            <a:off x="394446" y="2277035"/>
            <a:ext cx="615875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Can I perceive, interpret, and understand the state of the system?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Can I see (or hear, feel, touch) an indicator?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If so, do I understand what the indicator means?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How does it relate to my goal?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Relates to situational awareness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86CB2FFB-66D9-3FCE-5A18-93B8CA09849B}"/>
              </a:ext>
            </a:extLst>
          </p:cNvPr>
          <p:cNvSpPr/>
          <p:nvPr/>
        </p:nvSpPr>
        <p:spPr>
          <a:xfrm>
            <a:off x="7279342" y="495588"/>
            <a:ext cx="1219200" cy="974624"/>
          </a:xfrm>
          <a:prstGeom prst="cloud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47274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C29FA-EF28-F866-9CD5-8DBFA731A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C20A96-58C8-7AC0-C250-B876739BE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404" y="212725"/>
            <a:ext cx="2891314" cy="1257487"/>
          </a:xfrm>
        </p:spPr>
        <p:txBody>
          <a:bodyPr/>
          <a:lstStyle/>
          <a:p>
            <a:r>
              <a:rPr lang="en-US" dirty="0"/>
              <a:t>Gulf of Execution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793A6A5-086B-E43A-2E73-9481A40811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1659452"/>
              </p:ext>
            </p:extLst>
          </p:nvPr>
        </p:nvGraphicFramePr>
        <p:xfrm>
          <a:off x="-415365" y="2109235"/>
          <a:ext cx="5659718" cy="4043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F04CB9B5-EF82-64DB-F0D8-FBE3C388A8A7}"/>
              </a:ext>
            </a:extLst>
          </p:cNvPr>
          <p:cNvSpPr txBox="1"/>
          <p:nvPr/>
        </p:nvSpPr>
        <p:spPr>
          <a:xfrm>
            <a:off x="5181600" y="582067"/>
            <a:ext cx="576430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Do I know how to achieve my end goal?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What actions are even possible? Can the system even do what I want?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Do I understand the sequence of steps?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Are the barriers to me physically being able to execute the actions?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Can I reach the button?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Is the button responsive to my touch?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AC95AFF9-5FFA-1FB6-2EE9-69C7949CF254}"/>
              </a:ext>
            </a:extLst>
          </p:cNvPr>
          <p:cNvSpPr/>
          <p:nvPr/>
        </p:nvSpPr>
        <p:spPr>
          <a:xfrm>
            <a:off x="3603813" y="5239506"/>
            <a:ext cx="1219200" cy="974624"/>
          </a:xfrm>
          <a:prstGeom prst="cloud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9171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4B3A3-E299-3408-2429-1D8677D57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F1D207-5963-9558-49D5-E06FEB5EEB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Overcoming the Gulfs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2A0DFFD-3184-ED0F-A29A-36CAE2292A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86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16C4C-FFD2-CAC4-AF9A-492861285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D76DC0-2EDA-3E8D-6ED8-388FEAA33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Overcoming the Gulfs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E77E93D-44BA-E521-8A79-B70FDF68B4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0450" y="1424608"/>
            <a:ext cx="5486401" cy="4898553"/>
          </a:xfrm>
        </p:spPr>
        <p:txBody>
          <a:bodyPr>
            <a:normAutofit/>
          </a:bodyPr>
          <a:lstStyle/>
          <a:p>
            <a:r>
              <a:rPr lang="en-US" dirty="0"/>
              <a:t>Evaluation</a:t>
            </a:r>
          </a:p>
          <a:p>
            <a:pPr lvl="1"/>
            <a:r>
              <a:rPr lang="en-US" dirty="0"/>
              <a:t>Ensure the system provides the users information about the current state that is:</a:t>
            </a:r>
          </a:p>
          <a:p>
            <a:pPr lvl="2"/>
            <a:r>
              <a:rPr lang="en-US" dirty="0"/>
              <a:t>Perceptible</a:t>
            </a:r>
          </a:p>
          <a:p>
            <a:pPr lvl="2"/>
            <a:r>
              <a:rPr lang="en-US" dirty="0"/>
              <a:t>Meaningful</a:t>
            </a:r>
          </a:p>
          <a:p>
            <a:pPr lvl="1"/>
            <a:r>
              <a:rPr lang="en-US" dirty="0"/>
              <a:t>Use solutions such as:</a:t>
            </a:r>
          </a:p>
          <a:p>
            <a:pPr lvl="2"/>
            <a:r>
              <a:rPr lang="en-US" dirty="0"/>
              <a:t>Affordances</a:t>
            </a:r>
          </a:p>
          <a:p>
            <a:pPr lvl="2"/>
            <a:r>
              <a:rPr lang="en-US" dirty="0"/>
              <a:t>Conceptual models</a:t>
            </a:r>
          </a:p>
          <a:p>
            <a:pPr lvl="2"/>
            <a:r>
              <a:rPr lang="en-US" dirty="0"/>
              <a:t>Making things visible</a:t>
            </a:r>
          </a:p>
          <a:p>
            <a:pPr lvl="2"/>
            <a:r>
              <a:rPr lang="en-US" dirty="0"/>
              <a:t>Giving feedback</a:t>
            </a:r>
          </a:p>
          <a:p>
            <a:pPr lvl="2"/>
            <a:r>
              <a:rPr lang="en-US" dirty="0"/>
              <a:t>Mapping</a:t>
            </a:r>
          </a:p>
          <a:p>
            <a:pPr lvl="1"/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766363-2746-EA21-9692-4407093EFA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5151" y="1424609"/>
            <a:ext cx="5486401" cy="4752354"/>
          </a:xfrm>
        </p:spPr>
        <p:txBody>
          <a:bodyPr/>
          <a:lstStyle/>
          <a:p>
            <a:r>
              <a:rPr lang="en-US" dirty="0"/>
              <a:t>Execution</a:t>
            </a:r>
          </a:p>
          <a:p>
            <a:pPr lvl="1"/>
            <a:r>
              <a:rPr lang="en-US" dirty="0"/>
              <a:t>Ensure the system is designed such that actions are:</a:t>
            </a:r>
          </a:p>
          <a:p>
            <a:pPr lvl="2"/>
            <a:r>
              <a:rPr lang="en-US" dirty="0"/>
              <a:t>Clear</a:t>
            </a:r>
          </a:p>
          <a:p>
            <a:pPr lvl="2"/>
            <a:r>
              <a:rPr lang="en-US" dirty="0"/>
              <a:t>Able to be accomplished (supported)</a:t>
            </a:r>
          </a:p>
          <a:p>
            <a:endParaRPr lang="en-US" dirty="0"/>
          </a:p>
        </p:txBody>
      </p:sp>
      <p:pic>
        <p:nvPicPr>
          <p:cNvPr id="6" name="Picture 5" descr="Person hurdling on track">
            <a:extLst>
              <a:ext uri="{FF2B5EF4-FFF2-40B4-BE49-F238E27FC236}">
                <a16:creationId xmlns:a16="http://schemas.microsoft.com/office/drawing/2014/main" id="{5FF7393F-3E05-0E4D-CA46-7C1534CAB6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659" t="15297" r="27601" b="7082"/>
          <a:stretch/>
        </p:blipFill>
        <p:spPr>
          <a:xfrm>
            <a:off x="6881003" y="3510170"/>
            <a:ext cx="2866845" cy="2708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97198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D28A0-8C05-3CD7-C55F-EF148AC01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435041-6EB6-3889-8634-AC7BF9633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Affordances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0EC767E-A507-A41A-38C0-4A9444E28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5443332" cy="4754563"/>
          </a:xfrm>
        </p:spPr>
        <p:txBody>
          <a:bodyPr/>
          <a:lstStyle/>
          <a:p>
            <a:r>
              <a:rPr lang="en-US" dirty="0"/>
              <a:t>An affordance is a perceived functional property of something – it’s shape, form, or structure provides a clue as to how it functions</a:t>
            </a:r>
          </a:p>
          <a:p>
            <a:r>
              <a:rPr lang="en-US" dirty="0"/>
              <a:t>Not a property – a relationship</a:t>
            </a:r>
          </a:p>
          <a:p>
            <a:r>
              <a:rPr lang="en-US" dirty="0"/>
              <a:t>A chair affords sitting</a:t>
            </a:r>
          </a:p>
          <a:p>
            <a:r>
              <a:rPr lang="en-US" dirty="0"/>
              <a:t>A handle affords pulling</a:t>
            </a:r>
          </a:p>
          <a:p>
            <a:r>
              <a:rPr lang="en-US" dirty="0"/>
              <a:t>A knob affords turning</a:t>
            </a:r>
          </a:p>
          <a:p>
            <a:r>
              <a:rPr lang="en-US" dirty="0"/>
              <a:t>A glass affords holding liquid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A group of valves on a wall&#10;&#10;AI-generated content may be incorrect.">
            <a:extLst>
              <a:ext uri="{FF2B5EF4-FFF2-40B4-BE49-F238E27FC236}">
                <a16:creationId xmlns:a16="http://schemas.microsoft.com/office/drawing/2014/main" id="{F2A7A46B-D04D-BF3F-C4E4-F3AAB19222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996" t="14597" r="62957" b="47509"/>
          <a:stretch/>
        </p:blipFill>
        <p:spPr>
          <a:xfrm>
            <a:off x="6352674" y="221380"/>
            <a:ext cx="2541069" cy="2598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close-up of a door handle&#10;&#10;AI-generated content may be incorrect.">
            <a:extLst>
              <a:ext uri="{FF2B5EF4-FFF2-40B4-BE49-F238E27FC236}">
                <a16:creationId xmlns:a16="http://schemas.microsoft.com/office/drawing/2014/main" id="{F2A3428B-5107-AB61-D484-67C633E038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452" t="31719" r="20636" b="19579"/>
          <a:stretch/>
        </p:blipFill>
        <p:spPr>
          <a:xfrm>
            <a:off x="8792601" y="3946307"/>
            <a:ext cx="3162773" cy="2230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A glass of water on a table&#10;&#10;AI-generated content may be incorrect.">
            <a:extLst>
              <a:ext uri="{FF2B5EF4-FFF2-40B4-BE49-F238E27FC236}">
                <a16:creationId xmlns:a16="http://schemas.microsoft.com/office/drawing/2014/main" id="{EC25E6ED-DD07-C520-1B69-4F260A24711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404" t="18666" r="19754" b="3228"/>
          <a:stretch/>
        </p:blipFill>
        <p:spPr>
          <a:xfrm>
            <a:off x="6360258" y="2963945"/>
            <a:ext cx="1667211" cy="3210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A blue chair in front of a white brick wall&#10;&#10;AI-generated content may be incorrect.">
            <a:extLst>
              <a:ext uri="{FF2B5EF4-FFF2-40B4-BE49-F238E27FC236}">
                <a16:creationId xmlns:a16="http://schemas.microsoft.com/office/drawing/2014/main" id="{A131ED75-3B86-7628-2D86-7CC19B97518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183" t="27930" r="31440" b="3228"/>
          <a:stretch/>
        </p:blipFill>
        <p:spPr>
          <a:xfrm>
            <a:off x="9332634" y="365125"/>
            <a:ext cx="2142440" cy="3325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59017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D5DB3-D799-D85C-5D99-E07625DB9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“Norman Door”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55EE6-94DF-CC54-54EE-E7610B290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7879465" cy="4754563"/>
          </a:xfrm>
        </p:spPr>
        <p:txBody>
          <a:bodyPr/>
          <a:lstStyle/>
          <a:p>
            <a:r>
              <a:rPr lang="en-US" dirty="0"/>
              <a:t>You walk up to a door – is it push or pull (or either)?  The affordances are not clear.</a:t>
            </a:r>
          </a:p>
        </p:txBody>
      </p:sp>
      <p:pic>
        <p:nvPicPr>
          <p:cNvPr id="7" name="Picture 6" descr="A room with glass walls and a refrigerator&#10;&#10;AI-generated content may be incorrect.">
            <a:extLst>
              <a:ext uri="{FF2B5EF4-FFF2-40B4-BE49-F238E27FC236}">
                <a16:creationId xmlns:a16="http://schemas.microsoft.com/office/drawing/2014/main" id="{80798309-583E-26DF-5396-00814D3FEC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868" t="39565" r="28753" b="23188"/>
          <a:stretch/>
        </p:blipFill>
        <p:spPr>
          <a:xfrm>
            <a:off x="5032513" y="2612333"/>
            <a:ext cx="2126974" cy="3437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double doors with black glass panels&#10;&#10;AI-generated content may be incorrect.">
            <a:extLst>
              <a:ext uri="{FF2B5EF4-FFF2-40B4-BE49-F238E27FC236}">
                <a16:creationId xmlns:a16="http://schemas.microsoft.com/office/drawing/2014/main" id="{24A421D8-4166-576A-DC08-170C20C823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107" t="34493" r="22840" b="16667"/>
          <a:stretch/>
        </p:blipFill>
        <p:spPr>
          <a:xfrm>
            <a:off x="1043938" y="2621270"/>
            <a:ext cx="2798147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A black metal gate with a black railing&#10;&#10;AI-generated content may be incorrect.">
            <a:extLst>
              <a:ext uri="{FF2B5EF4-FFF2-40B4-BE49-F238E27FC236}">
                <a16:creationId xmlns:a16="http://schemas.microsoft.com/office/drawing/2014/main" id="{AA52C959-6238-E6BC-4843-64A028F4D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256293" y="2020054"/>
            <a:ext cx="5005137" cy="2817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0668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758" y="268873"/>
            <a:ext cx="6000590" cy="765843"/>
          </a:xfrm>
        </p:spPr>
        <p:txBody>
          <a:bodyPr/>
          <a:lstStyle/>
          <a:p>
            <a:r>
              <a:rPr lang="en-US" dirty="0"/>
              <a:t>About the Presenter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88758" y="1419726"/>
            <a:ext cx="7299158" cy="48928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Mike Pedersen, CTS-D, CTS-I</a:t>
            </a:r>
            <a:br>
              <a:rPr lang="en-US" dirty="0"/>
            </a:br>
            <a:r>
              <a:rPr lang="en-US" dirty="0"/>
              <a:t>Audiovisual Experience Manager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Audiovisual Experience Team (AVXT)</a:t>
            </a:r>
            <a:br>
              <a:rPr lang="en-US" dirty="0"/>
            </a:br>
            <a:r>
              <a:rPr lang="en-US" dirty="0"/>
              <a:t>Information Technology Services (ITS)</a:t>
            </a:r>
            <a:br>
              <a:rPr lang="en-US" dirty="0"/>
            </a:br>
            <a:r>
              <a:rPr lang="en-US" dirty="0"/>
              <a:t>Iowa State University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AF1F25"/>
                </a:solidFill>
              </a:rPr>
              <a:t>Team Won Higher Ed AV Team of the Year in 2023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#InHouseIntegrator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7</a:t>
            </a:r>
            <a:r>
              <a:rPr lang="en-US" baseline="30000" dirty="0"/>
              <a:t>th</a:t>
            </a:r>
            <a:r>
              <a:rPr lang="en-US" dirty="0"/>
              <a:t> Year at Iowa State University</a:t>
            </a:r>
          </a:p>
          <a:p>
            <a:pPr marL="0" indent="0">
              <a:buNone/>
            </a:pPr>
            <a:r>
              <a:rPr lang="en-US" dirty="0"/>
              <a:t>19 Years at Audiovisual Integrator called Mechdyne Corporation</a:t>
            </a:r>
          </a:p>
        </p:txBody>
      </p:sp>
    </p:spTree>
    <p:extLst>
      <p:ext uri="{BB962C8B-B14F-4D97-AF65-F5344CB8AC3E}">
        <p14:creationId xmlns:p14="http://schemas.microsoft.com/office/powerpoint/2010/main" val="13339253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94DD6-F5C0-4375-F849-D0EA0E75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“Norman Doors”</a:t>
            </a:r>
          </a:p>
        </p:txBody>
      </p:sp>
      <p:pic>
        <p:nvPicPr>
          <p:cNvPr id="5" name="Content Placeholder 4" descr="A dog looking out of a car window&#10;&#10;AI-generated content may be incorrect.">
            <a:extLst>
              <a:ext uri="{FF2B5EF4-FFF2-40B4-BE49-F238E27FC236}">
                <a16:creationId xmlns:a16="http://schemas.microsoft.com/office/drawing/2014/main" id="{A6AC1EA6-F9B5-3FF4-311C-D81279B3D8D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73725" r="32739"/>
          <a:stretch/>
        </p:blipFill>
        <p:spPr>
          <a:xfrm>
            <a:off x="551800" y="2350148"/>
            <a:ext cx="5042383" cy="2462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97F7033-39E4-5446-3FE4-1411B1D154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1801" y="1424609"/>
            <a:ext cx="5486401" cy="4752354"/>
          </a:xfrm>
        </p:spPr>
        <p:txBody>
          <a:bodyPr/>
          <a:lstStyle/>
          <a:p>
            <a:r>
              <a:rPr lang="en-US" dirty="0"/>
              <a:t>How do these work?</a:t>
            </a:r>
          </a:p>
        </p:txBody>
      </p:sp>
      <p:pic>
        <p:nvPicPr>
          <p:cNvPr id="7" name="Picture 6" descr="A silver car parked in front of a building&#10;&#10;AI-generated content may be incorrect.">
            <a:extLst>
              <a:ext uri="{FF2B5EF4-FFF2-40B4-BE49-F238E27FC236}">
                <a16:creationId xmlns:a16="http://schemas.microsoft.com/office/drawing/2014/main" id="{1EF41375-01CE-3452-0828-6C894032BD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213" t="28402" r="42336" b="19560"/>
          <a:stretch/>
        </p:blipFill>
        <p:spPr>
          <a:xfrm>
            <a:off x="6153800" y="1528203"/>
            <a:ext cx="4828625" cy="4141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88845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F4963-AAB2-B2BA-6254-749DB9D2B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399"/>
            <a:ext cx="11423374" cy="4754563"/>
          </a:xfrm>
        </p:spPr>
        <p:txBody>
          <a:bodyPr/>
          <a:lstStyle/>
          <a:p>
            <a:r>
              <a:rPr lang="en-US" dirty="0"/>
              <a:t>A signifier helps identify how to utilize an affordance</a:t>
            </a:r>
          </a:p>
          <a:p>
            <a:r>
              <a:rPr lang="en-US" dirty="0"/>
              <a:t>We can use signifiers to make functional options clear</a:t>
            </a:r>
          </a:p>
          <a:p>
            <a:r>
              <a:rPr lang="en-US" dirty="0"/>
              <a:t>Which one gives the best clue that it is something to be pushed?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Is this an indicator or a slider?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“Push” and “Pull” signs on ambiguous doors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2E2D33-076B-A3E4-FE96-8F84F6109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Signifiers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010080C-FDCB-1421-4A35-11079DB237F3}"/>
              </a:ext>
            </a:extLst>
          </p:cNvPr>
          <p:cNvGrpSpPr/>
          <p:nvPr/>
        </p:nvGrpSpPr>
        <p:grpSpPr>
          <a:xfrm>
            <a:off x="1322835" y="3037056"/>
            <a:ext cx="3004457" cy="727788"/>
            <a:chOff x="2211355" y="2015412"/>
            <a:chExt cx="3004457" cy="72778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74CF4B5-7B2D-BDBA-896A-F14DAC986697}"/>
                </a:ext>
              </a:extLst>
            </p:cNvPr>
            <p:cNvSpPr/>
            <p:nvPr/>
          </p:nvSpPr>
          <p:spPr>
            <a:xfrm>
              <a:off x="4432041" y="2015412"/>
              <a:ext cx="783771" cy="727788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2BE8729E-F196-3A78-D4F8-46091804F9F7}"/>
                </a:ext>
              </a:extLst>
            </p:cNvPr>
            <p:cNvSpPr/>
            <p:nvPr/>
          </p:nvSpPr>
          <p:spPr>
            <a:xfrm>
              <a:off x="3321698" y="2015412"/>
              <a:ext cx="783771" cy="727788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12F3E05-9C54-93E6-6E15-EEFB54143BEE}"/>
                </a:ext>
              </a:extLst>
            </p:cNvPr>
            <p:cNvSpPr/>
            <p:nvPr/>
          </p:nvSpPr>
          <p:spPr>
            <a:xfrm>
              <a:off x="2211355" y="2015412"/>
              <a:ext cx="783771" cy="727788"/>
            </a:xfrm>
            <a:prstGeom prst="round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Graphic 7" descr="Play with solid fill">
              <a:extLst>
                <a:ext uri="{FF2B5EF4-FFF2-40B4-BE49-F238E27FC236}">
                  <a16:creationId xmlns:a16="http://schemas.microsoft.com/office/drawing/2014/main" id="{35AE3D4E-6B50-70D9-3683-6B4A850CB0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81332" y="2050402"/>
              <a:ext cx="657808" cy="657808"/>
            </a:xfrm>
            <a:prstGeom prst="rect">
              <a:avLst/>
            </a:prstGeom>
          </p:spPr>
        </p:pic>
        <p:pic>
          <p:nvPicPr>
            <p:cNvPr id="9" name="Graphic 8" descr="Play with solid fill">
              <a:extLst>
                <a:ext uri="{FF2B5EF4-FFF2-40B4-BE49-F238E27FC236}">
                  <a16:creationId xmlns:a16="http://schemas.microsoft.com/office/drawing/2014/main" id="{664D9659-2BA6-B70A-757A-5E890E75A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84679" y="2050402"/>
              <a:ext cx="657808" cy="657808"/>
            </a:xfrm>
            <a:prstGeom prst="rect">
              <a:avLst/>
            </a:prstGeom>
          </p:spPr>
        </p:pic>
        <p:pic>
          <p:nvPicPr>
            <p:cNvPr id="10" name="Graphic 9" descr="Play with solid fill">
              <a:extLst>
                <a:ext uri="{FF2B5EF4-FFF2-40B4-BE49-F238E27FC236}">
                  <a16:creationId xmlns:a16="http://schemas.microsoft.com/office/drawing/2014/main" id="{9E7AC592-32D3-262D-72E2-7C631CE1B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95022" y="2050402"/>
              <a:ext cx="657808" cy="657808"/>
            </a:xfrm>
            <a:prstGeom prst="rect">
              <a:avLst/>
            </a:prstGeom>
          </p:spPr>
        </p:pic>
      </p:grpSp>
      <p:pic>
        <p:nvPicPr>
          <p:cNvPr id="13" name="Picture 12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AFF36737-4C69-ABC7-507F-E714724D81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326" t="18113" r="50386" b="33887"/>
          <a:stretch/>
        </p:blipFill>
        <p:spPr>
          <a:xfrm rot="5400000">
            <a:off x="2433177" y="3152744"/>
            <a:ext cx="783771" cy="3526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41CD3E2A-0F7D-9E86-771A-7DE2292ADCD6}"/>
              </a:ext>
            </a:extLst>
          </p:cNvPr>
          <p:cNvGrpSpPr/>
          <p:nvPr/>
        </p:nvGrpSpPr>
        <p:grpSpPr>
          <a:xfrm>
            <a:off x="5409293" y="4524342"/>
            <a:ext cx="3526970" cy="783771"/>
            <a:chOff x="5409293" y="4099229"/>
            <a:chExt cx="3526970" cy="783771"/>
          </a:xfrm>
        </p:grpSpPr>
        <p:pic>
          <p:nvPicPr>
            <p:cNvPr id="14" name="Picture 13" descr="A screenshot of a computer program&#10;&#10;AI-generated content may be incorrect.">
              <a:extLst>
                <a:ext uri="{FF2B5EF4-FFF2-40B4-BE49-F238E27FC236}">
                  <a16:creationId xmlns:a16="http://schemas.microsoft.com/office/drawing/2014/main" id="{4A1A67D3-FD73-40B1-111D-1D7C88C50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3326" t="18113" r="50386" b="33887"/>
            <a:stretch/>
          </p:blipFill>
          <p:spPr>
            <a:xfrm rot="5400000">
              <a:off x="6780892" y="2727630"/>
              <a:ext cx="783771" cy="352697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96B59DD-CD46-7500-D199-085AC7CC2F9F}"/>
                </a:ext>
              </a:extLst>
            </p:cNvPr>
            <p:cNvSpPr/>
            <p:nvPr/>
          </p:nvSpPr>
          <p:spPr>
            <a:xfrm>
              <a:off x="6858362" y="4250531"/>
              <a:ext cx="645240" cy="43100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Caret Left with solid fill">
              <a:extLst>
                <a:ext uri="{FF2B5EF4-FFF2-40B4-BE49-F238E27FC236}">
                  <a16:creationId xmlns:a16="http://schemas.microsoft.com/office/drawing/2014/main" id="{F6F4A75A-9054-78F6-249C-DA4AEF9E0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792235" y="4271850"/>
              <a:ext cx="428824" cy="371800"/>
            </a:xfrm>
            <a:prstGeom prst="rect">
              <a:avLst/>
            </a:prstGeom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318E59E-AFD3-0D8C-3883-95C927662FB7}"/>
                </a:ext>
              </a:extLst>
            </p:cNvPr>
            <p:cNvCxnSpPr>
              <a:cxnSpLocks/>
            </p:cNvCxnSpPr>
            <p:nvPr/>
          </p:nvCxnSpPr>
          <p:spPr>
            <a:xfrm>
              <a:off x="7117847" y="4326949"/>
              <a:ext cx="0" cy="2583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96CB3E8-4508-2820-09C9-29C6D78CAC7D}"/>
                </a:ext>
              </a:extLst>
            </p:cNvPr>
            <p:cNvCxnSpPr>
              <a:cxnSpLocks/>
            </p:cNvCxnSpPr>
            <p:nvPr/>
          </p:nvCxnSpPr>
          <p:spPr>
            <a:xfrm>
              <a:off x="7180982" y="4326949"/>
              <a:ext cx="0" cy="2583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54C9ECB-6AB2-185B-A43F-3047A902A941}"/>
                </a:ext>
              </a:extLst>
            </p:cNvPr>
            <p:cNvCxnSpPr>
              <a:cxnSpLocks/>
            </p:cNvCxnSpPr>
            <p:nvPr/>
          </p:nvCxnSpPr>
          <p:spPr>
            <a:xfrm>
              <a:off x="7249634" y="4326949"/>
              <a:ext cx="0" cy="2583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Graphic 27" descr="Caret Left with solid fill">
              <a:extLst>
                <a:ext uri="{FF2B5EF4-FFF2-40B4-BE49-F238E27FC236}">
                  <a16:creationId xmlns:a16="http://schemas.microsoft.com/office/drawing/2014/main" id="{3B51F068-9D3C-5FE1-875B-88BED5285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7136897" y="4271850"/>
              <a:ext cx="428824" cy="371800"/>
            </a:xfrm>
            <a:prstGeom prst="rect">
              <a:avLst/>
            </a:prstGeom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9663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B5A0251-1518-BF4B-3B2E-EEFA0ACC9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E89F7D-D94B-BC17-91E2-825F7C9FF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Models &amp; Mental Models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12F8D7-44ED-2AF7-36EE-905395A0D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057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89791-7792-AAD7-2FED-37FE2FCAA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A67392-16A0-A97F-0AE8-96F85E665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thing visible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4D8374-C9D2-65F8-A019-0FDB742D1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4898718" cy="4754563"/>
          </a:xfrm>
        </p:spPr>
        <p:txBody>
          <a:bodyPr/>
          <a:lstStyle/>
          <a:p>
            <a:r>
              <a:rPr lang="en-US" dirty="0"/>
              <a:t>Legibility</a:t>
            </a:r>
          </a:p>
          <a:p>
            <a:pPr lvl="1"/>
            <a:r>
              <a:rPr lang="en-US" dirty="0"/>
              <a:t>Color and contrast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Can you read this easily?</a:t>
            </a:r>
          </a:p>
          <a:p>
            <a:pPr lvl="1"/>
            <a:r>
              <a:rPr lang="en-US" dirty="0">
                <a:solidFill>
                  <a:schemeClr val="accent4">
                    <a:lumMod val="75000"/>
                  </a:schemeClr>
                </a:solidFill>
                <a:highlight>
                  <a:srgbClr val="000000"/>
                </a:highlight>
              </a:rPr>
              <a:t>What about this?</a:t>
            </a:r>
          </a:p>
          <a:p>
            <a:r>
              <a:rPr lang="en-US" dirty="0"/>
              <a:t>Pictorial realism</a:t>
            </a:r>
          </a:p>
          <a:p>
            <a:pPr lvl="1"/>
            <a:r>
              <a:rPr lang="en-US" dirty="0"/>
              <a:t>Should look like what it represents</a:t>
            </a:r>
          </a:p>
          <a:p>
            <a:pPr lvl="1"/>
            <a:r>
              <a:rPr lang="en-US" dirty="0"/>
              <a:t>Iconography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A5808313-C9A5-C8C4-2125-6A57A0A1D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8567" y="1422399"/>
            <a:ext cx="6310653" cy="3720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Graphic 5" descr="Airplane with solid fill">
            <a:extLst>
              <a:ext uri="{FF2B5EF4-FFF2-40B4-BE49-F238E27FC236}">
                <a16:creationId xmlns:a16="http://schemas.microsoft.com/office/drawing/2014/main" id="{5BCB5D32-D431-9654-F17D-A3A35D068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66525" y="4835322"/>
            <a:ext cx="914400" cy="914400"/>
          </a:xfrm>
          <a:prstGeom prst="rect">
            <a:avLst/>
          </a:prstGeom>
        </p:spPr>
      </p:pic>
      <p:pic>
        <p:nvPicPr>
          <p:cNvPr id="8" name="Graphic 7" descr="Battery with solid fill">
            <a:extLst>
              <a:ext uri="{FF2B5EF4-FFF2-40B4-BE49-F238E27FC236}">
                <a16:creationId xmlns:a16="http://schemas.microsoft.com/office/drawing/2014/main" id="{DF5E020A-F341-4AB6-9AE2-8D27F30739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8367" y="4835322"/>
            <a:ext cx="914400" cy="914400"/>
          </a:xfrm>
          <a:prstGeom prst="rect">
            <a:avLst/>
          </a:prstGeom>
        </p:spPr>
      </p:pic>
      <p:pic>
        <p:nvPicPr>
          <p:cNvPr id="10" name="Graphic 9" descr="Cycling with solid fill">
            <a:extLst>
              <a:ext uri="{FF2B5EF4-FFF2-40B4-BE49-F238E27FC236}">
                <a16:creationId xmlns:a16="http://schemas.microsoft.com/office/drawing/2014/main" id="{4E7C124B-3406-94F3-75EF-B008A6026A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44683" y="483532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4853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0768E-1C24-8BCE-F0C0-7BAE2F3BC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277EC2-7F03-C8EA-E7D5-4C45F9A8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thing visible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28F53A-69C8-FEA1-DD88-A7F656911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4898718" cy="4754563"/>
          </a:xfrm>
        </p:spPr>
        <p:txBody>
          <a:bodyPr/>
          <a:lstStyle/>
          <a:p>
            <a:r>
              <a:rPr lang="en-US" dirty="0"/>
              <a:t>Principle of the moving part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“Put knowledge into the world” – Dr. Richard Stone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A blue square with white text&#10;&#10;AI-generated content may be incorrect.">
            <a:extLst>
              <a:ext uri="{FF2B5EF4-FFF2-40B4-BE49-F238E27FC236}">
                <a16:creationId xmlns:a16="http://schemas.microsoft.com/office/drawing/2014/main" id="{684D1E13-BF5D-40B1-0FE6-73BFDF18D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1958" y="2129589"/>
            <a:ext cx="7716252" cy="22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629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B945A-B376-FF27-3A03-0B4DDB8A7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652EA7-2948-A4AB-A477-ADF37026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Giving feedback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0C16E6D-8D49-D2CA-D471-2FF32A1D2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5947602" cy="4754563"/>
          </a:xfrm>
        </p:spPr>
        <p:txBody>
          <a:bodyPr/>
          <a:lstStyle/>
          <a:p>
            <a:r>
              <a:rPr lang="en-US" dirty="0"/>
              <a:t>The user needs near immediate feedback that their action was recognized (state change)</a:t>
            </a:r>
          </a:p>
          <a:p>
            <a:pPr lvl="1"/>
            <a:r>
              <a:rPr lang="en-US" dirty="0"/>
              <a:t>A lag of even 100ms can cause challenges for inexperienced users</a:t>
            </a:r>
          </a:p>
          <a:p>
            <a:r>
              <a:rPr lang="en-US" dirty="0"/>
              <a:t>Per research, human beings prefer and do better with multimodal information (more than one sense, e.g. visual and auditory)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922BBB10-2B0C-197F-2C49-FBC53D38C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555" y="2861060"/>
            <a:ext cx="4113196" cy="3084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2B716520-A4F2-3474-849B-FF706F37D7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7746" b="65655"/>
          <a:stretch/>
        </p:blipFill>
        <p:spPr>
          <a:xfrm>
            <a:off x="7960841" y="647345"/>
            <a:ext cx="3760708" cy="2360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36972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DCFB3-0E76-E3AE-FB5D-F7985AF5A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68BD98-C388-4EAC-800E-DDA611D61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1" y="365125"/>
            <a:ext cx="11423374" cy="915035"/>
          </a:xfrm>
        </p:spPr>
        <p:txBody>
          <a:bodyPr anchor="b">
            <a:normAutofit/>
          </a:bodyPr>
          <a:lstStyle/>
          <a:p>
            <a:r>
              <a:rPr lang="en-US" dirty="0"/>
              <a:t>Giving feedback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F15FA0F7-7A84-B7E3-5294-104E2AFA915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72027518"/>
              </p:ext>
            </p:extLst>
          </p:nvPr>
        </p:nvGraphicFramePr>
        <p:xfrm>
          <a:off x="5667555" y="1424609"/>
          <a:ext cx="6226269" cy="4682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ADDF547A-8ECF-A5E0-DA61-64D7C2C7CF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4349175"/>
              </p:ext>
            </p:extLst>
          </p:nvPr>
        </p:nvGraphicFramePr>
        <p:xfrm>
          <a:off x="289509" y="1778556"/>
          <a:ext cx="5659718" cy="4043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Cloud 11">
            <a:extLst>
              <a:ext uri="{FF2B5EF4-FFF2-40B4-BE49-F238E27FC236}">
                <a16:creationId xmlns:a16="http://schemas.microsoft.com/office/drawing/2014/main" id="{FD84B222-2492-60D9-9976-71AA501FB210}"/>
              </a:ext>
            </a:extLst>
          </p:cNvPr>
          <p:cNvSpPr/>
          <p:nvPr/>
        </p:nvSpPr>
        <p:spPr>
          <a:xfrm>
            <a:off x="561439" y="1841309"/>
            <a:ext cx="1219200" cy="974624"/>
          </a:xfrm>
          <a:prstGeom prst="cloud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687668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DB06C-7409-E8E8-FE9D-179F3AC84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6EBC5E-AE11-9DA9-249E-67192C1B6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85C9D8-BF45-0202-20F4-C40A8A470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2" y="1422400"/>
            <a:ext cx="7739898" cy="4754563"/>
          </a:xfrm>
        </p:spPr>
        <p:txBody>
          <a:bodyPr/>
          <a:lstStyle/>
          <a:p>
            <a:r>
              <a:rPr lang="en-US" dirty="0"/>
              <a:t>Mapping is just as it sounds – replication of the spatial or positional relationship between things</a:t>
            </a:r>
          </a:p>
          <a:p>
            <a:r>
              <a:rPr lang="en-US" dirty="0"/>
              <a:t>Keys to map include:</a:t>
            </a:r>
          </a:p>
          <a:p>
            <a:pPr lvl="1"/>
            <a:r>
              <a:rPr lang="en-US" dirty="0"/>
              <a:t>Controls to indicators/displays</a:t>
            </a:r>
          </a:p>
          <a:p>
            <a:pPr lvl="1"/>
            <a:r>
              <a:rPr lang="en-US" dirty="0"/>
              <a:t>Controls to functions</a:t>
            </a:r>
          </a:p>
          <a:p>
            <a:r>
              <a:rPr lang="en-US" dirty="0"/>
              <a:t>For AV, the type of mapping used most would be called “natural mapping”</a:t>
            </a:r>
          </a:p>
          <a:p>
            <a:pPr lvl="1"/>
            <a:r>
              <a:rPr lang="en-US" dirty="0"/>
              <a:t>Spatial – matching controls to controlled objects from a location perspective</a:t>
            </a:r>
          </a:p>
          <a:p>
            <a:pPr lvl="1"/>
            <a:r>
              <a:rPr lang="en-US" dirty="0"/>
              <a:t>Functional - e.g. moving control up gives more of something (audio, light, etc.) and down gives less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</p:txBody>
      </p:sp>
      <p:pic>
        <p:nvPicPr>
          <p:cNvPr id="6" name="Picture 5" descr="Close-up of a map of paris&#10;&#10;AI-generated content may be incorrect.">
            <a:extLst>
              <a:ext uri="{FF2B5EF4-FFF2-40B4-BE49-F238E27FC236}">
                <a16:creationId xmlns:a16="http://schemas.microsoft.com/office/drawing/2014/main" id="{DF669737-8282-F448-F3F0-6CF903E5B8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027" r="27113"/>
          <a:stretch/>
        </p:blipFill>
        <p:spPr>
          <a:xfrm>
            <a:off x="8450469" y="1280159"/>
            <a:ext cx="3443356" cy="489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504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E1A21-F438-D331-002E-41801EC20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EE689E-CF37-EF5B-5FD4-1C608A8B5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Mapping</a:t>
            </a:r>
          </a:p>
        </p:txBody>
      </p:sp>
      <p:pic>
        <p:nvPicPr>
          <p:cNvPr id="3" name="Content Placeholder 2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3FFB6904-A9BA-289B-5426-2007F80248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4485" y="1422400"/>
            <a:ext cx="7494480" cy="4754563"/>
          </a:xfrm>
        </p:spPr>
      </p:pic>
    </p:spTree>
    <p:extLst>
      <p:ext uri="{BB962C8B-B14F-4D97-AF65-F5344CB8AC3E}">
        <p14:creationId xmlns:p14="http://schemas.microsoft.com/office/powerpoint/2010/main" val="39100433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7996B-FB14-3812-4E8D-E394EC5FF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DD3E7C-41D6-7F2F-A14E-5605BC30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Mapping</a:t>
            </a:r>
          </a:p>
        </p:txBody>
      </p:sp>
      <p:pic>
        <p:nvPicPr>
          <p:cNvPr id="7" name="Content Placeholder 6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AC52EF3B-A213-2C65-6B80-4C6BEB8426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0695" y="1422400"/>
            <a:ext cx="8082060" cy="4754563"/>
          </a:xfrm>
        </p:spPr>
      </p:pic>
    </p:spTree>
    <p:extLst>
      <p:ext uri="{BB962C8B-B14F-4D97-AF65-F5344CB8AC3E}">
        <p14:creationId xmlns:p14="http://schemas.microsoft.com/office/powerpoint/2010/main" val="296938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26910" y="210423"/>
            <a:ext cx="6377109" cy="60639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ETC</a:t>
            </a:r>
          </a:p>
          <a:p>
            <a:pPr marL="457200" lvl="1" indent="0">
              <a:buNone/>
            </a:pPr>
            <a:r>
              <a:rPr lang="en-US" dirty="0"/>
              <a:t>Institutional Board Member</a:t>
            </a:r>
          </a:p>
          <a:p>
            <a:pPr marL="457200" lvl="1" indent="0">
              <a:buNone/>
            </a:pPr>
            <a:r>
              <a:rPr lang="en-US" dirty="0"/>
              <a:t>Membership Committee</a:t>
            </a:r>
          </a:p>
          <a:p>
            <a:pPr marL="457200" lvl="1" indent="0">
              <a:buNone/>
            </a:pPr>
            <a:r>
              <a:rPr lang="en-US" dirty="0"/>
              <a:t>Program Committee</a:t>
            </a:r>
          </a:p>
          <a:p>
            <a:pPr marL="457200" lvl="1" indent="0">
              <a:buNone/>
            </a:pPr>
            <a:r>
              <a:rPr lang="en-US" dirty="0"/>
              <a:t>Hosted 2024 Annual Conference in Ames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AVIXA</a:t>
            </a:r>
          </a:p>
          <a:p>
            <a:pPr marL="457200" lvl="1" indent="0">
              <a:buNone/>
            </a:pPr>
            <a:r>
              <a:rPr lang="en-US" dirty="0"/>
              <a:t>2018 CTS Holder of the Year</a:t>
            </a:r>
          </a:p>
          <a:p>
            <a:pPr marL="457200" lvl="1" indent="0">
              <a:buNone/>
            </a:pPr>
            <a:r>
              <a:rPr lang="en-US" dirty="0"/>
              <a:t>Membership Committee</a:t>
            </a:r>
          </a:p>
          <a:p>
            <a:pPr marL="457200" lvl="1" indent="0">
              <a:buNone/>
            </a:pPr>
            <a:r>
              <a:rPr lang="en-US" dirty="0"/>
              <a:t>CTS Renewal Committee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Higher Education Technology Managers Alliance (HETMA)</a:t>
            </a:r>
          </a:p>
          <a:p>
            <a:pPr marL="457200" lvl="1" indent="0">
              <a:buNone/>
            </a:pPr>
            <a:r>
              <a:rPr lang="en-US" dirty="0"/>
              <a:t>Previous Board Member</a:t>
            </a:r>
          </a:p>
          <a:p>
            <a:pPr marL="457200" lvl="1" indent="0">
              <a:buNone/>
            </a:pPr>
            <a:endParaRPr lang="en-US" b="1" dirty="0">
              <a:solidFill>
                <a:srgbClr val="AF1F25"/>
              </a:solidFill>
            </a:endParaRP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3887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E73A2-0D12-BFC3-38E0-48032B6E9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F43013-935F-962C-FA66-0119180C9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Mapping</a:t>
            </a:r>
          </a:p>
        </p:txBody>
      </p:sp>
      <p:pic>
        <p:nvPicPr>
          <p:cNvPr id="7" name="Content Placeholder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74453AB-7BA5-2C97-2CB0-EC8E4C968B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8075" y="1422400"/>
            <a:ext cx="7607300" cy="4754563"/>
          </a:xfrm>
        </p:spPr>
      </p:pic>
    </p:spTree>
    <p:extLst>
      <p:ext uri="{BB962C8B-B14F-4D97-AF65-F5344CB8AC3E}">
        <p14:creationId xmlns:p14="http://schemas.microsoft.com/office/powerpoint/2010/main" val="41459547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5987E-E335-4440-34E7-AD5BD4B5F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Mapping</a:t>
            </a:r>
            <a:endParaRPr lang="en-US" dirty="0"/>
          </a:p>
        </p:txBody>
      </p:sp>
      <p:pic>
        <p:nvPicPr>
          <p:cNvPr id="5" name="Content Placeholder 4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34EE585A-6EBB-236F-F6AE-4BE4A425B1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2097" y="1422400"/>
            <a:ext cx="7419255" cy="4754563"/>
          </a:xfrm>
        </p:spPr>
      </p:pic>
    </p:spTree>
    <p:extLst>
      <p:ext uri="{BB962C8B-B14F-4D97-AF65-F5344CB8AC3E}">
        <p14:creationId xmlns:p14="http://schemas.microsoft.com/office/powerpoint/2010/main" val="30223646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E6545-0B42-E0D0-4105-DEBF97E4C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4FD91C-C075-D457-8354-72404FE51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Mapping</a:t>
            </a:r>
          </a:p>
        </p:txBody>
      </p:sp>
      <p:pic>
        <p:nvPicPr>
          <p:cNvPr id="6" name="Content Placeholder 5" descr="A close up of a control panel&#10;&#10;AI-generated content may be incorrect.">
            <a:extLst>
              <a:ext uri="{FF2B5EF4-FFF2-40B4-BE49-F238E27FC236}">
                <a16:creationId xmlns:a16="http://schemas.microsoft.com/office/drawing/2014/main" id="{12D10102-8FDC-3F55-825A-74C763AC0A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08296" y="2375877"/>
            <a:ext cx="5757057" cy="2398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close-up of a device&#10;&#10;AI-generated content may be incorrect.">
            <a:extLst>
              <a:ext uri="{FF2B5EF4-FFF2-40B4-BE49-F238E27FC236}">
                <a16:creationId xmlns:a16="http://schemas.microsoft.com/office/drawing/2014/main" id="{891397D1-682B-538B-D278-480221510C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9998" b="26310"/>
          <a:stretch/>
        </p:blipFill>
        <p:spPr>
          <a:xfrm>
            <a:off x="-1" y="2203931"/>
            <a:ext cx="6207075" cy="271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383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CBCBB-A861-8514-7431-6AF204127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F79B-C7D0-8568-F5B9-BCA867BF4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Standardization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9AA20-F5BD-8480-61DC-EFE253F47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4863540" cy="4754563"/>
          </a:xfrm>
        </p:spPr>
        <p:txBody>
          <a:bodyPr/>
          <a:lstStyle/>
          <a:p>
            <a:r>
              <a:rPr lang="en-US" dirty="0"/>
              <a:t>Standardization can help</a:t>
            </a:r>
          </a:p>
          <a:p>
            <a:r>
              <a:rPr lang="en-US" dirty="0"/>
              <a:t>Builds into long-term memory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improvement in top down processing</a:t>
            </a:r>
          </a:p>
          <a:p>
            <a:r>
              <a:rPr lang="en-US" dirty="0"/>
              <a:t>Stages of “Evaluation” and “Execution” are easier with user familiarity</a:t>
            </a:r>
          </a:p>
          <a:p>
            <a:r>
              <a:rPr lang="en-US" dirty="0"/>
              <a:t>Increases user confidence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A88338-14A3-B346-FD4F-DC69637E7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05" y="1280160"/>
            <a:ext cx="5818606" cy="31685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779038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449891"/>
            <a:ext cx="5181600" cy="1325563"/>
          </a:xfrm>
        </p:spPr>
        <p:txBody>
          <a:bodyPr/>
          <a:lstStyle/>
          <a:p>
            <a:r>
              <a:rPr lang="en-US" dirty="0"/>
              <a:t>Contact Me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3855307"/>
            <a:ext cx="5992446" cy="2321655"/>
          </a:xfrm>
        </p:spPr>
        <p:txBody>
          <a:bodyPr/>
          <a:lstStyle/>
          <a:p>
            <a:r>
              <a:rPr lang="en-US" dirty="0"/>
              <a:t>Mike Pedersen</a:t>
            </a:r>
          </a:p>
          <a:p>
            <a:r>
              <a:rPr lang="en-US" dirty="0"/>
              <a:t>mikeped@iastate.edu</a:t>
            </a:r>
          </a:p>
          <a:p>
            <a:r>
              <a:rPr lang="en-US" dirty="0"/>
              <a:t>     @ped1971</a:t>
            </a:r>
          </a:p>
          <a:p>
            <a:r>
              <a:rPr lang="en-US" dirty="0"/>
              <a:t>     @mike-pedersen.bsky.social</a:t>
            </a:r>
          </a:p>
          <a:p>
            <a:r>
              <a:rPr lang="en-US" dirty="0"/>
              <a:t>Desk: 515-294-9063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843858" y="281353"/>
            <a:ext cx="5181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spc="0">
                <a:solidFill>
                  <a:srgbClr val="AF1F2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Questions?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445" y="2812092"/>
            <a:ext cx="2243110" cy="22431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09123" y="4775112"/>
            <a:ext cx="215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LinkedIn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35BAABB-C504-5A97-7FBC-EE7179569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253" y="4902423"/>
            <a:ext cx="467302" cy="39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luesky - Wikipedia">
            <a:extLst>
              <a:ext uri="{FF2B5EF4-FFF2-40B4-BE49-F238E27FC236}">
                <a16:creationId xmlns:a16="http://schemas.microsoft.com/office/drawing/2014/main" id="{8E3E596D-DAAB-F5BC-9A39-BC43C38A0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253" y="5421414"/>
            <a:ext cx="467302" cy="43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401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Iowa State University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65594" y="1422399"/>
            <a:ext cx="6564684" cy="496192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Public Land-grant University</a:t>
            </a:r>
          </a:p>
          <a:p>
            <a:r>
              <a:rPr lang="en-US" dirty="0"/>
              <a:t>Founded 1858</a:t>
            </a:r>
          </a:p>
          <a:p>
            <a:r>
              <a:rPr lang="en-US" dirty="0"/>
              <a:t>Fall 2023 Enrollment: </a:t>
            </a:r>
            <a:r>
              <a:rPr lang="en-US" b="1" dirty="0"/>
              <a:t> </a:t>
            </a:r>
            <a:r>
              <a:rPr lang="en-US" dirty="0"/>
              <a:t>30,177</a:t>
            </a:r>
          </a:p>
          <a:p>
            <a:r>
              <a:rPr lang="en-US" dirty="0"/>
              <a:t>10 Schools and Colleges</a:t>
            </a:r>
          </a:p>
          <a:p>
            <a:r>
              <a:rPr lang="en-US" dirty="0"/>
              <a:t>100 Majors</a:t>
            </a:r>
          </a:p>
          <a:p>
            <a:r>
              <a:rPr lang="en-US" dirty="0"/>
              <a:t>World’s first electronic, digital computer invented here, 1942</a:t>
            </a:r>
          </a:p>
          <a:p>
            <a:r>
              <a:rPr lang="en-US" dirty="0"/>
              <a:t>Ames, Iowa</a:t>
            </a:r>
          </a:p>
          <a:p>
            <a:pPr lvl="1"/>
            <a:r>
              <a:rPr lang="en-US" dirty="0"/>
              <a:t>#1 on 2019 US News Best College Towns</a:t>
            </a:r>
          </a:p>
          <a:p>
            <a:pPr lvl="2"/>
            <a:r>
              <a:rPr lang="en-US" sz="1200" dirty="0"/>
              <a:t>https://www.usatoday.com/story/money/2019/09/07/best-college-towns-these-30-rank-among-30-top-us/2235088001/</a:t>
            </a:r>
          </a:p>
          <a:p>
            <a:pPr lvl="1"/>
            <a:r>
              <a:rPr lang="en-US" dirty="0"/>
              <a:t>#1 Midwest on 2023 Research.com Best College Towns List</a:t>
            </a:r>
          </a:p>
          <a:p>
            <a:pPr lvl="2"/>
            <a:r>
              <a:rPr lang="en-US" sz="1200" dirty="0"/>
              <a:t>https://research.com/universities-colleges/best-college-towns-and-cities-in-america</a:t>
            </a:r>
          </a:p>
        </p:txBody>
      </p:sp>
    </p:spTree>
    <p:extLst>
      <p:ext uri="{BB962C8B-B14F-4D97-AF65-F5344CB8AC3E}">
        <p14:creationId xmlns:p14="http://schemas.microsoft.com/office/powerpoint/2010/main" val="2368578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980A9E-B8E3-87C3-E097-A841DB267D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Shameless Plugs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83A4DFA-1C49-95C0-A6A0-4FE4D6A4D1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28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Educational Technology Collaborative (Formerly CCUMC)</a:t>
            </a:r>
          </a:p>
          <a:p>
            <a:r>
              <a:rPr lang="en-US" dirty="0"/>
              <a:t>Professional and leadership development</a:t>
            </a:r>
          </a:p>
          <a:p>
            <a:r>
              <a:rPr lang="en-US" dirty="0"/>
              <a:t>Outstanding collaboration</a:t>
            </a:r>
          </a:p>
          <a:p>
            <a:r>
              <a:rPr lang="en-US" dirty="0"/>
              <a:t>https://etc.memberclicks.net/</a:t>
            </a:r>
          </a:p>
        </p:txBody>
      </p:sp>
      <p:pic>
        <p:nvPicPr>
          <p:cNvPr id="9" name="Content Placeholder 8" descr="A close-up of a logo&#10;&#10;Description automatically generated">
            <a:extLst>
              <a:ext uri="{FF2B5EF4-FFF2-40B4-BE49-F238E27FC236}">
                <a16:creationId xmlns:a16="http://schemas.microsoft.com/office/drawing/2014/main" id="{099B18D8-31CC-B1B0-C98B-CF2EB76DEF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72098" y="332361"/>
            <a:ext cx="3955226" cy="2184495"/>
          </a:xfrm>
        </p:spPr>
      </p:pic>
      <p:pic>
        <p:nvPicPr>
          <p:cNvPr id="11" name="Picture 10" descr="A qr code with black squares&#10;&#10;Description automatically generated">
            <a:extLst>
              <a:ext uri="{FF2B5EF4-FFF2-40B4-BE49-F238E27FC236}">
                <a16:creationId xmlns:a16="http://schemas.microsoft.com/office/drawing/2014/main" id="{F823E4B1-8DA1-F054-8573-93F89DB64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2014" y="2848286"/>
            <a:ext cx="3197418" cy="319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71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HETMA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Higher Education Technology Managers Alliance</a:t>
            </a:r>
          </a:p>
          <a:p>
            <a:r>
              <a:rPr lang="en-US" dirty="0"/>
              <a:t>Advocacy for Higher Ed within the Professional AV market</a:t>
            </a:r>
          </a:p>
          <a:p>
            <a:r>
              <a:rPr lang="en-US" dirty="0"/>
              <a:t>PRISM Scholarship</a:t>
            </a:r>
          </a:p>
          <a:p>
            <a:r>
              <a:rPr lang="en-US" dirty="0"/>
              <a:t>HETMA Approved Program</a:t>
            </a:r>
          </a:p>
          <a:p>
            <a:r>
              <a:rPr lang="en-US" dirty="0"/>
              <a:t>https://hetma.org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084" y="1895209"/>
            <a:ext cx="3810532" cy="381053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297" y="-1188420"/>
            <a:ext cx="4738928" cy="47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06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15F2A-973D-FA84-3856-18F89BCAD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80A3B9-07B6-4281-EAA5-4B236AB110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Human Factors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07C3002-6C1C-5F3E-2C23-65E7BAC54B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912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TS Brand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C8102E"/>
      </a:accent1>
      <a:accent2>
        <a:srgbClr val="F0BD48"/>
      </a:accent2>
      <a:accent3>
        <a:srgbClr val="75871D"/>
      </a:accent3>
      <a:accent4>
        <a:srgbClr val="006AA6"/>
      </a:accent4>
      <a:accent5>
        <a:srgbClr val="707371"/>
      </a:accent5>
      <a:accent6>
        <a:srgbClr val="ABA399"/>
      </a:accent6>
      <a:hlink>
        <a:srgbClr val="C8102E"/>
      </a:hlink>
      <a:folHlink>
        <a:srgbClr val="F0BD4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577E8F3-0037-2B4D-B6B9-388445A55517}" vid="{EA038452-CFFF-5442-98DC-6C659D201D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8858</TotalTime>
  <Words>1318</Words>
  <Application>Microsoft Office PowerPoint</Application>
  <PresentationFormat>Widescreen</PresentationFormat>
  <Paragraphs>268</Paragraphs>
  <Slides>44</Slides>
  <Notes>1</Notes>
  <HiddenSlides>6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Wingdings</vt:lpstr>
      <vt:lpstr>Office Theme</vt:lpstr>
      <vt:lpstr>Designing for the Human Factors of AV </vt:lpstr>
      <vt:lpstr>Agenda</vt:lpstr>
      <vt:lpstr>About the Presenter</vt:lpstr>
      <vt:lpstr>PowerPoint Presentation</vt:lpstr>
      <vt:lpstr>Iowa State University</vt:lpstr>
      <vt:lpstr>Shameless Plugs</vt:lpstr>
      <vt:lpstr>ETC</vt:lpstr>
      <vt:lpstr>HETMA</vt:lpstr>
      <vt:lpstr>Human Factors</vt:lpstr>
      <vt:lpstr>Human Factors</vt:lpstr>
      <vt:lpstr>The Handbook</vt:lpstr>
      <vt:lpstr>Human Information Processing Model</vt:lpstr>
      <vt:lpstr>Human Information Processing Model</vt:lpstr>
      <vt:lpstr>Sensory Processing</vt:lpstr>
      <vt:lpstr>Short Term Sensory Store (STSS)</vt:lpstr>
      <vt:lpstr>Top Down and Bottom Up Processing</vt:lpstr>
      <vt:lpstr>Top-Down Examples</vt:lpstr>
      <vt:lpstr>Situational Awareness</vt:lpstr>
      <vt:lpstr>Situational Awareness</vt:lpstr>
      <vt:lpstr>Biases</vt:lpstr>
      <vt:lpstr>Seven Stages of Action</vt:lpstr>
      <vt:lpstr>Seven Stages of Action</vt:lpstr>
      <vt:lpstr>Human Information Processing Model</vt:lpstr>
      <vt:lpstr>Gulf of Evaluation</vt:lpstr>
      <vt:lpstr>Gulf of Execution</vt:lpstr>
      <vt:lpstr>Overcoming the Gulfs</vt:lpstr>
      <vt:lpstr>Overcoming the Gulfs</vt:lpstr>
      <vt:lpstr>Affordances</vt:lpstr>
      <vt:lpstr>“Norman Door”</vt:lpstr>
      <vt:lpstr>“Norman Doors”</vt:lpstr>
      <vt:lpstr>Signifiers</vt:lpstr>
      <vt:lpstr>Conceptual Models &amp; Mental Models</vt:lpstr>
      <vt:lpstr>Making thing visible</vt:lpstr>
      <vt:lpstr>Making thing visible</vt:lpstr>
      <vt:lpstr>Giving feedback</vt:lpstr>
      <vt:lpstr>Giving feedback</vt:lpstr>
      <vt:lpstr>Mapping</vt:lpstr>
      <vt:lpstr>Mapping</vt:lpstr>
      <vt:lpstr>Mapping</vt:lpstr>
      <vt:lpstr>Mapping</vt:lpstr>
      <vt:lpstr>Mapping</vt:lpstr>
      <vt:lpstr>Mapping</vt:lpstr>
      <vt:lpstr>Standardization</vt:lpstr>
      <vt:lpstr>Contact Me</vt:lpstr>
    </vt:vector>
  </TitlesOfParts>
  <Company>Iowa State University of Science and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Bones The Value of Core Facility Infrastructure for Successful AV Installations</dc:title>
  <dc:creator>Mike Pedersen</dc:creator>
  <cp:lastModifiedBy>Mike Pedersen</cp:lastModifiedBy>
  <cp:revision>2</cp:revision>
  <dcterms:created xsi:type="dcterms:W3CDTF">2024-03-24T14:52:44Z</dcterms:created>
  <dcterms:modified xsi:type="dcterms:W3CDTF">2025-05-01T13:31:50Z</dcterms:modified>
</cp:coreProperties>
</file>